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0" r:id="rId1"/>
  </p:sldMasterIdLst>
  <p:notesMasterIdLst>
    <p:notesMasterId r:id="rId76"/>
  </p:notesMasterIdLst>
  <p:sldIdLst>
    <p:sldId id="256" r:id="rId2"/>
    <p:sldId id="259" r:id="rId3"/>
    <p:sldId id="266" r:id="rId4"/>
    <p:sldId id="267" r:id="rId5"/>
    <p:sldId id="268" r:id="rId6"/>
    <p:sldId id="269" r:id="rId7"/>
    <p:sldId id="270" r:id="rId8"/>
    <p:sldId id="271" r:id="rId9"/>
    <p:sldId id="272" r:id="rId10"/>
    <p:sldId id="273" r:id="rId11"/>
    <p:sldId id="274" r:id="rId12"/>
    <p:sldId id="275" r:id="rId13"/>
    <p:sldId id="277" r:id="rId14"/>
    <p:sldId id="278" r:id="rId15"/>
    <p:sldId id="281" r:id="rId16"/>
    <p:sldId id="282" r:id="rId17"/>
    <p:sldId id="285" r:id="rId18"/>
    <p:sldId id="287" r:id="rId19"/>
    <p:sldId id="289" r:id="rId20"/>
    <p:sldId id="290" r:id="rId21"/>
    <p:sldId id="292" r:id="rId22"/>
    <p:sldId id="293" r:id="rId23"/>
    <p:sldId id="294" r:id="rId24"/>
    <p:sldId id="296" r:id="rId25"/>
    <p:sldId id="297" r:id="rId26"/>
    <p:sldId id="298" r:id="rId27"/>
    <p:sldId id="300" r:id="rId28"/>
    <p:sldId id="301" r:id="rId29"/>
    <p:sldId id="302" r:id="rId30"/>
    <p:sldId id="307" r:id="rId31"/>
    <p:sldId id="308" r:id="rId32"/>
    <p:sldId id="368" r:id="rId33"/>
    <p:sldId id="309" r:id="rId34"/>
    <p:sldId id="310" r:id="rId35"/>
    <p:sldId id="311" r:id="rId36"/>
    <p:sldId id="312" r:id="rId37"/>
    <p:sldId id="313" r:id="rId38"/>
    <p:sldId id="314" r:id="rId39"/>
    <p:sldId id="315" r:id="rId40"/>
    <p:sldId id="316" r:id="rId41"/>
    <p:sldId id="318" r:id="rId42"/>
    <p:sldId id="320" r:id="rId43"/>
    <p:sldId id="323" r:id="rId44"/>
    <p:sldId id="324" r:id="rId45"/>
    <p:sldId id="325" r:id="rId46"/>
    <p:sldId id="326" r:id="rId47"/>
    <p:sldId id="327" r:id="rId48"/>
    <p:sldId id="330" r:id="rId49"/>
    <p:sldId id="331" r:id="rId50"/>
    <p:sldId id="332" r:id="rId51"/>
    <p:sldId id="334" r:id="rId52"/>
    <p:sldId id="335" r:id="rId53"/>
    <p:sldId id="336" r:id="rId54"/>
    <p:sldId id="337" r:id="rId55"/>
    <p:sldId id="343" r:id="rId56"/>
    <p:sldId id="344" r:id="rId57"/>
    <p:sldId id="346" r:id="rId58"/>
    <p:sldId id="347" r:id="rId59"/>
    <p:sldId id="348" r:id="rId60"/>
    <p:sldId id="349" r:id="rId61"/>
    <p:sldId id="350" r:id="rId62"/>
    <p:sldId id="351" r:id="rId63"/>
    <p:sldId id="352" r:id="rId64"/>
    <p:sldId id="353" r:id="rId65"/>
    <p:sldId id="354" r:id="rId66"/>
    <p:sldId id="355" r:id="rId67"/>
    <p:sldId id="356" r:id="rId68"/>
    <p:sldId id="358" r:id="rId69"/>
    <p:sldId id="359" r:id="rId70"/>
    <p:sldId id="360" r:id="rId71"/>
    <p:sldId id="364" r:id="rId72"/>
    <p:sldId id="365" r:id="rId73"/>
    <p:sldId id="366" r:id="rId74"/>
    <p:sldId id="367" r:id="rId75"/>
  </p:sldIdLst>
  <p:sldSz cx="9144000" cy="6858000" type="screen4x3"/>
  <p:notesSz cx="6858000" cy="9144000"/>
  <p:defaultTextStyle>
    <a:defPPr>
      <a:defRPr lang="en-US"/>
    </a:defPPr>
    <a:lvl1pPr algn="r" rtl="0" fontAlgn="base">
      <a:spcBef>
        <a:spcPct val="0"/>
      </a:spcBef>
      <a:spcAft>
        <a:spcPct val="0"/>
      </a:spcAft>
      <a:defRPr kern="1200">
        <a:solidFill>
          <a:schemeClr val="tx1"/>
        </a:solidFill>
        <a:latin typeface="Arial" charset="0"/>
        <a:ea typeface="+mn-ea"/>
        <a:cs typeface="+mn-cs"/>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 xmlns:p15="http://schemas.microsoft.com/office/powerpoint/2012/main">
        <p15:guide id="1" orient="horz" pos="1008">
          <p15:clr>
            <a:srgbClr val="A4A3A4"/>
          </p15:clr>
        </p15:guide>
        <p15:guide id="2" pos="288">
          <p15:clr>
            <a:srgbClr val="A4A3A4"/>
          </p15:clr>
        </p15:guide>
        <p15:guide id="3" pos="5424">
          <p15:clr>
            <a:srgbClr val="A4A3A4"/>
          </p15:clr>
        </p15:guide>
        <p15:guide id="4" pos="300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yan Gambrel" initials="BG"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2C6"/>
    <a:srgbClr val="0000FF"/>
    <a:srgbClr val="000066"/>
    <a:srgbClr val="0000CC"/>
    <a:srgbClr val="DECD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73" autoAdjust="0"/>
    <p:restoredTop sz="90603" autoAdjust="0"/>
  </p:normalViewPr>
  <p:slideViewPr>
    <p:cSldViewPr>
      <p:cViewPr varScale="1">
        <p:scale>
          <a:sx n="104" d="100"/>
          <a:sy n="104" d="100"/>
        </p:scale>
        <p:origin x="-384" y="-78"/>
      </p:cViewPr>
      <p:guideLst>
        <p:guide orient="horz" pos="1008"/>
        <p:guide pos="288"/>
        <p:guide pos="5424"/>
        <p:guide pos="3002"/>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280ED1C-4248-4D12-A428-232B8B03309D}" type="datetimeFigureOut">
              <a:rPr lang="en-US"/>
              <a:pPr>
                <a:defRPr/>
              </a:pPr>
              <a:t>12/17/2014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428BCDC7-795C-45EE-A9AA-E637D7416180}" type="slidenum">
              <a:rPr lang="en-US"/>
              <a:pPr>
                <a:defRPr/>
              </a:pPr>
              <a:t>‹#›</a:t>
            </a:fld>
            <a:endParaRPr lang="en-US"/>
          </a:p>
        </p:txBody>
      </p:sp>
    </p:spTree>
    <p:extLst>
      <p:ext uri="{BB962C8B-B14F-4D97-AF65-F5344CB8AC3E}">
        <p14:creationId xmlns:p14="http://schemas.microsoft.com/office/powerpoint/2010/main" val="15946743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
        <p:nvSpPr>
          <p:cNvPr id="512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fld id="{2DBF21D6-1232-4A45-9874-F1E25BDAB220}" type="slidenum">
              <a:rPr lang="en-US" smtClean="0"/>
              <a:pPr eaLnBrk="1" hangingPunct="1"/>
              <a:t>1</a:t>
            </a:fld>
            <a:endParaRPr lang="en-US" smtClean="0"/>
          </a:p>
        </p:txBody>
      </p:sp>
    </p:spTree>
    <p:extLst>
      <p:ext uri="{BB962C8B-B14F-4D97-AF65-F5344CB8AC3E}">
        <p14:creationId xmlns:p14="http://schemas.microsoft.com/office/powerpoint/2010/main" val="1785717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Troubleshooting: If the Field is shaded in gray, double-click the text in the cell.</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44</a:t>
            </a:fld>
            <a:endParaRPr lang="en-US"/>
          </a:p>
        </p:txBody>
      </p:sp>
    </p:spTree>
    <p:extLst>
      <p:ext uri="{BB962C8B-B14F-4D97-AF65-F5344CB8AC3E}">
        <p14:creationId xmlns:p14="http://schemas.microsoft.com/office/powerpoint/2010/main" val="42895878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Another Way: On the Insert tab, in the Text group, click Date &amp; Time to open the Date and Time dialog box.</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47</a:t>
            </a:fld>
            <a:endParaRPr lang="en-US"/>
          </a:p>
        </p:txBody>
      </p:sp>
    </p:spTree>
    <p:extLst>
      <p:ext uri="{BB962C8B-B14F-4D97-AF65-F5344CB8AC3E}">
        <p14:creationId xmlns:p14="http://schemas.microsoft.com/office/powerpoint/2010/main" val="3438185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endParaRPr lang="en-US" b="0" i="0" u="none" strike="noStrike" baseline="0" smtClean="0">
              <a:latin typeface="Segoe"/>
              <a:ea typeface="ＭＳ ゴシック"/>
            </a:endParaRPr>
          </a:p>
          <a:p>
            <a:pPr lvl="2" rtl="0"/>
            <a:r>
              <a:rPr lang="en-US" b="0" i="0" u="none" strike="noStrike" baseline="0" smtClean="0">
                <a:latin typeface="Segoe"/>
                <a:ea typeface="ＭＳ ゴシック"/>
              </a:rPr>
              <a:t>Another Way: A quick way to insert special symbols is using the assigned keyboard shortcut </a:t>
            </a:r>
            <a:r>
              <a:rPr lang="en-US" b="0" i="1" u="none" strike="noStrike" baseline="0" smtClean="0">
                <a:latin typeface="Segoe"/>
                <a:ea typeface="ＭＳ ゴシック"/>
              </a:rPr>
              <a:t>Alt+Ctrl+C</a:t>
            </a:r>
            <a:r>
              <a:rPr lang="en-US" b="0" i="0" u="none" strike="noStrike" baseline="0" smtClean="0">
                <a:latin typeface="Times New Roman"/>
                <a:ea typeface="ＭＳ ゴシック"/>
              </a:rPr>
              <a:t>.</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73</a:t>
            </a:fld>
            <a:endParaRPr lang="en-US"/>
          </a:p>
        </p:txBody>
      </p:sp>
    </p:spTree>
    <p:extLst>
      <p:ext uri="{BB962C8B-B14F-4D97-AF65-F5344CB8AC3E}">
        <p14:creationId xmlns:p14="http://schemas.microsoft.com/office/powerpoint/2010/main" val="4190546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1" i="0" u="none" strike="noStrike" baseline="0" smtClean="0">
                <a:solidFill>
                  <a:srgbClr val="253D56"/>
                </a:solidFill>
                <a:latin typeface="Times"/>
                <a:ea typeface="ＭＳ ゴシック"/>
              </a:rPr>
              <a:t>Take Note: </a:t>
            </a:r>
            <a:r>
              <a:rPr lang="en-US" b="0" i="0" u="none" strike="noStrike" baseline="0" smtClean="0">
                <a:solidFill>
                  <a:srgbClr val="253D56"/>
                </a:solidFill>
                <a:latin typeface="Segoe"/>
                <a:ea typeface="ＭＳ ゴシック"/>
              </a:rPr>
              <a:t>Applying a theme changes the overall design of the entire document.</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4</a:t>
            </a:fld>
            <a:endParaRPr lang="en-US"/>
          </a:p>
        </p:txBody>
      </p:sp>
    </p:spTree>
    <p:extLst>
      <p:ext uri="{BB962C8B-B14F-4D97-AF65-F5344CB8AC3E}">
        <p14:creationId xmlns:p14="http://schemas.microsoft.com/office/powerpoint/2010/main" val="720699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Throughout this chapter, you see information that appears in black text within brackets, such as [your e-mail address]. The information contained in the brackets is intended to be directions for you rather than something you actually type word for word. It instructs you to perform an action or substitute text. Do </a:t>
            </a:r>
            <a:r>
              <a:rPr lang="en-US" b="0" i="1" u="none" strike="noStrike" baseline="0" smtClean="0">
                <a:latin typeface="Segoe"/>
                <a:ea typeface="ＭＳ ゴシック"/>
              </a:rPr>
              <a:t>not</a:t>
            </a:r>
            <a:r>
              <a:rPr lang="en-US" b="0" i="0" u="none" strike="noStrike" baseline="0" smtClean="0">
                <a:latin typeface="Segoe"/>
                <a:ea typeface="ＭＳ ゴシック"/>
              </a:rPr>
              <a:t> type the actual text that appears within brackets.</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6</a:t>
            </a:fld>
            <a:endParaRPr lang="en-US"/>
          </a:p>
        </p:txBody>
      </p:sp>
    </p:spTree>
    <p:extLst>
      <p:ext uri="{BB962C8B-B14F-4D97-AF65-F5344CB8AC3E}">
        <p14:creationId xmlns:p14="http://schemas.microsoft.com/office/powerpoint/2010/main" val="2801014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A quick way to change fonts is by typing the font name in the Font box.</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10</a:t>
            </a:fld>
            <a:endParaRPr lang="en-US"/>
          </a:p>
        </p:txBody>
      </p:sp>
    </p:spTree>
    <p:extLst>
      <p:ext uri="{BB962C8B-B14F-4D97-AF65-F5344CB8AC3E}">
        <p14:creationId xmlns:p14="http://schemas.microsoft.com/office/powerpoint/2010/main" val="1695519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1" i="0" u="none" strike="noStrike" baseline="0" smtClean="0">
                <a:solidFill>
                  <a:srgbClr val="253D56"/>
                </a:solidFill>
                <a:latin typeface="Times"/>
                <a:ea typeface="ＭＳ ゴシック"/>
              </a:rPr>
              <a:t>Take Note: </a:t>
            </a:r>
            <a:r>
              <a:rPr lang="en-US" b="0" i="0" u="none" strike="noStrike" baseline="0" smtClean="0">
                <a:solidFill>
                  <a:srgbClr val="253D56"/>
                </a:solidFill>
                <a:latin typeface="Times"/>
                <a:ea typeface="ＭＳ ゴシック"/>
              </a:rPr>
              <a:t>Document formatting is the same throughout all Ofﬁce programs, and documents can share the same appearance.</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12</a:t>
            </a:fld>
            <a:endParaRPr lang="en-US"/>
          </a:p>
        </p:txBody>
      </p:sp>
    </p:spTree>
    <p:extLst>
      <p:ext uri="{BB962C8B-B14F-4D97-AF65-F5344CB8AC3E}">
        <p14:creationId xmlns:p14="http://schemas.microsoft.com/office/powerpoint/2010/main" val="1080724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a:latin typeface="Segoe"/>
                <a:ea typeface="ＭＳ ゴシック"/>
              </a:rPr>
              <a:t>Troubleshooting: You can adjust the Name column by dragging the resize bar to the right to change the width.</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32</a:t>
            </a:fld>
            <a:endParaRPr lang="en-US"/>
          </a:p>
        </p:txBody>
      </p:sp>
    </p:spTree>
    <p:extLst>
      <p:ext uri="{BB962C8B-B14F-4D97-AF65-F5344CB8AC3E}">
        <p14:creationId xmlns:p14="http://schemas.microsoft.com/office/powerpoint/2010/main" val="2557346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Troubleshooting: Deselect the text box and select again to see the hyphenated lines around the text box.</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36</a:t>
            </a:fld>
            <a:endParaRPr lang="en-US"/>
          </a:p>
        </p:txBody>
      </p:sp>
    </p:spTree>
    <p:extLst>
      <p:ext uri="{BB962C8B-B14F-4D97-AF65-F5344CB8AC3E}">
        <p14:creationId xmlns:p14="http://schemas.microsoft.com/office/powerpoint/2010/main" val="2228907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rtl="0"/>
            <a:r>
              <a:rPr lang="en-US" b="0" i="0" u="none" strike="noStrike" baseline="0" smtClean="0">
                <a:latin typeface="Segoe"/>
                <a:ea typeface="ＭＳ ゴシック"/>
              </a:rPr>
              <a:t>Another Way: On the Insert tab, in the Pages group, click the </a:t>
            </a:r>
            <a:r>
              <a:rPr lang="en-US" b="0" i="1" u="none" strike="noStrike" baseline="0" smtClean="0">
                <a:latin typeface="Segoe"/>
                <a:ea typeface="ＭＳ ゴシック"/>
              </a:rPr>
              <a:t>Cover Page</a:t>
            </a:r>
            <a:r>
              <a:rPr lang="en-US" b="0" i="0" u="none" strike="noStrike" baseline="0" smtClean="0">
                <a:latin typeface="Segoe"/>
                <a:ea typeface="ＭＳ ゴシック"/>
              </a:rPr>
              <a:t> button to insert a cover page. </a:t>
            </a:r>
          </a:p>
          <a:p>
            <a:pPr lvl="2" rtl="0"/>
            <a:r>
              <a:rPr lang="en-US" b="0" i="0" u="none" strike="noStrike" baseline="0" smtClean="0">
                <a:latin typeface="Segoe"/>
                <a:ea typeface="ＭＳ ゴシック"/>
              </a:rPr>
              <a:t>Troubleshooting: If you experience problems in saving the author’s name, complete one of the following actions: (1) Right-click next to the placeholder and click </a:t>
            </a:r>
            <a:r>
              <a:rPr lang="en-US" b="0" i="1" u="none" strike="noStrike" baseline="0" smtClean="0">
                <a:latin typeface="Segoe"/>
                <a:ea typeface="ＭＳ ゴシック"/>
              </a:rPr>
              <a:t>Remove Content Control</a:t>
            </a:r>
            <a:r>
              <a:rPr lang="en-US" b="0" i="0" u="none" strike="noStrike" baseline="0" smtClean="0">
                <a:latin typeface="Segoe"/>
                <a:ea typeface="ＭＳ ゴシック"/>
              </a:rPr>
              <a:t>; (2) Change the author’s name in Properties—located in Backstage; (3) Click the </a:t>
            </a:r>
            <a:r>
              <a:rPr lang="en-US" b="0" i="1" u="none" strike="noStrike" baseline="0" smtClean="0">
                <a:latin typeface="Segoe"/>
                <a:ea typeface="ＭＳ ゴシック"/>
              </a:rPr>
              <a:t>File</a:t>
            </a:r>
            <a:r>
              <a:rPr lang="en-US" b="0" i="0" u="none" strike="noStrike" baseline="0" smtClean="0">
                <a:latin typeface="Segoe"/>
                <a:ea typeface="ＭＳ ゴシック"/>
              </a:rPr>
              <a:t> tab, and then click </a:t>
            </a:r>
            <a:r>
              <a:rPr lang="en-US" b="0" i="1" u="none" strike="noStrike" baseline="0" smtClean="0">
                <a:latin typeface="Segoe"/>
                <a:ea typeface="ＭＳ ゴシック"/>
              </a:rPr>
              <a:t>Options</a:t>
            </a:r>
            <a:r>
              <a:rPr lang="en-US" b="0" i="0" u="none" strike="noStrike" baseline="0" smtClean="0">
                <a:latin typeface="Segoe"/>
                <a:ea typeface="ＭＳ ゴシック"/>
              </a:rPr>
              <a:t>. In the General category, under the Personalize your copy of Microsoft Office section, type the author’s name next to the User name box and initials. Changing the user name is discussed in Lesson 9.</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40</a:t>
            </a:fld>
            <a:endParaRPr lang="en-US"/>
          </a:p>
        </p:txBody>
      </p:sp>
    </p:spTree>
    <p:extLst>
      <p:ext uri="{BB962C8B-B14F-4D97-AF65-F5344CB8AC3E}">
        <p14:creationId xmlns:p14="http://schemas.microsoft.com/office/powerpoint/2010/main" val="14273371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Another Way: In the Insert tab, in the Symbols group, click the </a:t>
            </a:r>
            <a:r>
              <a:rPr lang="en-US" b="0" i="1" u="none" strike="noStrike" baseline="0" smtClean="0">
                <a:latin typeface="Segoe"/>
                <a:ea typeface="ＭＳ ゴシック"/>
              </a:rPr>
              <a:t>Equation</a:t>
            </a:r>
            <a:r>
              <a:rPr lang="en-US" b="0" i="0" u="none" strike="noStrike" baseline="0" smtClean="0">
                <a:latin typeface="Segoe"/>
                <a:ea typeface="ＭＳ ゴシック"/>
              </a:rPr>
              <a:t> button, and select an equation from the built-in menu.</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42</a:t>
            </a:fld>
            <a:endParaRPr lang="en-US"/>
          </a:p>
        </p:txBody>
      </p:sp>
    </p:spTree>
    <p:extLst>
      <p:ext uri="{BB962C8B-B14F-4D97-AF65-F5344CB8AC3E}">
        <p14:creationId xmlns:p14="http://schemas.microsoft.com/office/powerpoint/2010/main" val="3810118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Rectangle 4"/>
          <p:cNvSpPr>
            <a:spLocks noGrp="1" noChangeArrowheads="1"/>
          </p:cNvSpPr>
          <p:nvPr>
            <p:ph type="dt" sz="half" idx="10"/>
          </p:nvPr>
        </p:nvSpPr>
        <p:spPr>
          <a:xfrm>
            <a:off x="381000" y="6245225"/>
            <a:ext cx="2414336" cy="476250"/>
          </a:xfrm>
          <a:ln/>
        </p:spPr>
        <p:txBody>
          <a:bodyPr/>
          <a:lstStyle>
            <a:lvl1pPr>
              <a:defRPr sz="1050"/>
            </a:lvl1pPr>
          </a:lstStyle>
          <a:p>
            <a:pPr>
              <a:defRPr/>
            </a:pPr>
            <a:r>
              <a:rPr lang="en-US" dirty="0" smtClean="0"/>
              <a:t>© 2014, John Wiley &amp; Sons, Inc.</a:t>
            </a:r>
            <a:endParaRPr lang="en-US" dirty="0"/>
          </a:p>
        </p:txBody>
      </p:sp>
      <p:sp>
        <p:nvSpPr>
          <p:cNvPr id="5" name="Rectangle 5"/>
          <p:cNvSpPr>
            <a:spLocks noGrp="1" noChangeArrowheads="1"/>
          </p:cNvSpPr>
          <p:nvPr>
            <p:ph type="ftr" sz="quarter" idx="11"/>
          </p:nvPr>
        </p:nvSpPr>
        <p:spPr>
          <a:xfrm>
            <a:off x="2795336" y="6245225"/>
            <a:ext cx="3681664" cy="476250"/>
          </a:xfrm>
          <a:ln/>
        </p:spPr>
        <p:txBody>
          <a:bodyPr/>
          <a:lstStyle>
            <a:lvl1pPr>
              <a:defRPr sz="1050"/>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xfrm>
            <a:off x="6477000" y="6245225"/>
            <a:ext cx="2185736" cy="476250"/>
          </a:xfrm>
          <a:ln/>
        </p:spPr>
        <p:txBody>
          <a:bodyPr/>
          <a:lstStyle>
            <a:lvl1pPr>
              <a:defRPr sz="1050"/>
            </a:lvl1pPr>
          </a:lstStyle>
          <a:p>
            <a:pPr>
              <a:defRPr/>
            </a:pPr>
            <a:fld id="{240459FF-3F71-4B7E-B046-907AA8018BDF}" type="slidenum">
              <a:rPr lang="en-US" smtClean="0"/>
              <a:pPr>
                <a:defRPr/>
              </a:pPr>
              <a:t>‹#›</a:t>
            </a:fld>
            <a:endParaRPr lang="en-US"/>
          </a:p>
        </p:txBody>
      </p:sp>
    </p:spTree>
    <p:extLst>
      <p:ext uri="{BB962C8B-B14F-4D97-AF65-F5344CB8AC3E}">
        <p14:creationId xmlns:p14="http://schemas.microsoft.com/office/powerpoint/2010/main" val="2293582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6C2D24E-22F0-472D-A177-7290747F42E4}" type="slidenum">
              <a:rPr lang="en-US"/>
              <a:pPr>
                <a:defRPr/>
              </a:pPr>
              <a:t>‹#›</a:t>
            </a:fld>
            <a:endParaRPr lang="en-US"/>
          </a:p>
        </p:txBody>
      </p:sp>
    </p:spTree>
    <p:extLst>
      <p:ext uri="{BB962C8B-B14F-4D97-AF65-F5344CB8AC3E}">
        <p14:creationId xmlns:p14="http://schemas.microsoft.com/office/powerpoint/2010/main" val="2710210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457200"/>
            <a:ext cx="6019800" cy="6019800"/>
          </a:xfrm>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152DE83-7917-4EFF-B203-C419F0B2909C}" type="slidenum">
              <a:rPr lang="en-US"/>
              <a:pPr>
                <a:defRPr/>
              </a:pPr>
              <a:t>‹#›</a:t>
            </a:fld>
            <a:endParaRPr lang="en-US"/>
          </a:p>
        </p:txBody>
      </p:sp>
    </p:spTree>
    <p:extLst>
      <p:ext uri="{BB962C8B-B14F-4D97-AF65-F5344CB8AC3E}">
        <p14:creationId xmlns:p14="http://schemas.microsoft.com/office/powerpoint/2010/main" val="26410109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14400"/>
          </a:xfrm>
        </p:spPr>
        <p:txBody>
          <a:bodyPr/>
          <a:lstStyle>
            <a:lvl1pPr>
              <a:defRPr>
                <a:effectLst>
                  <a:outerShdw blurRad="38100" dist="38100" dir="2700000" algn="tl">
                    <a:schemeClr val="bg1"/>
                  </a:outerShdw>
                </a:effectLst>
              </a:defRPr>
            </a:lvl1pPr>
          </a:lstStyle>
          <a:p>
            <a:r>
              <a:rPr lang="en-US" dirty="0" smtClean="0"/>
              <a:t>Click to edit Master title style</a:t>
            </a:r>
            <a:endParaRPr lang="en-US" dirty="0"/>
          </a:p>
        </p:txBody>
      </p:sp>
      <p:sp>
        <p:nvSpPr>
          <p:cNvPr id="3" name="Table Placeholder 2"/>
          <p:cNvSpPr>
            <a:spLocks noGrp="1"/>
          </p:cNvSpPr>
          <p:nvPr>
            <p:ph type="tbl" idx="1"/>
          </p:nvPr>
        </p:nvSpPr>
        <p:spPr>
          <a:xfrm>
            <a:off x="457200" y="1447800"/>
            <a:ext cx="8229600" cy="5029200"/>
          </a:xfrm>
        </p:spPr>
        <p:txBody>
          <a:bodyPr/>
          <a:lstStyle/>
          <a:p>
            <a:pPr lvl="0"/>
            <a:r>
              <a:rPr lang="en-US" noProof="0" smtClean="0"/>
              <a:t>Click icon to add table</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227066C-25CD-4A3B-B69F-B91E783C25B3}" type="slidenum">
              <a:rPr lang="en-US"/>
              <a:pPr>
                <a:defRPr/>
              </a:pPr>
              <a:t>‹#›</a:t>
            </a:fld>
            <a:endParaRPr lang="en-US"/>
          </a:p>
        </p:txBody>
      </p:sp>
    </p:spTree>
    <p:extLst>
      <p:ext uri="{BB962C8B-B14F-4D97-AF65-F5344CB8AC3E}">
        <p14:creationId xmlns:p14="http://schemas.microsoft.com/office/powerpoint/2010/main" val="1734006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360956-56BB-8B4C-87C7-72319E06957E}" type="datetimeFigureOut">
              <a:t>12/17/2014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B1EC74-1E7C-DC46-8C2E-776B1EB9DA9D}" type="slidenum">
              <a:t>‹#›</a:t>
            </a:fld>
            <a:endParaRPr lang="en-US"/>
          </a:p>
        </p:txBody>
      </p:sp>
    </p:spTree>
    <p:extLst>
      <p:ext uri="{BB962C8B-B14F-4D97-AF65-F5344CB8AC3E}">
        <p14:creationId xmlns:p14="http://schemas.microsoft.com/office/powerpoint/2010/main" val="3366826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rgbClr val="0072C6"/>
              </a:buCl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sz="1050"/>
            </a:lvl1pPr>
          </a:lstStyle>
          <a:p>
            <a:pPr>
              <a:defRPr/>
            </a:pPr>
            <a:r>
              <a:rPr lang="en-US" smtClean="0"/>
              <a:t>© 2014, John Wiley &amp; Sons, Inc.</a:t>
            </a:r>
            <a:endParaRPr lang="en-US" dirty="0"/>
          </a:p>
        </p:txBody>
      </p:sp>
      <p:sp>
        <p:nvSpPr>
          <p:cNvPr id="5" name="Rectangle 5"/>
          <p:cNvSpPr>
            <a:spLocks noGrp="1" noChangeArrowheads="1"/>
          </p:cNvSpPr>
          <p:nvPr>
            <p:ph type="ftr" sz="quarter" idx="11"/>
          </p:nvPr>
        </p:nvSpPr>
        <p:spPr>
          <a:xfrm>
            <a:off x="2743200" y="6245225"/>
            <a:ext cx="3657600" cy="476250"/>
          </a:xfrm>
          <a:ln/>
        </p:spPr>
        <p:txBody>
          <a:bodyPr/>
          <a:lstStyle>
            <a:lvl1pPr>
              <a:defRPr sz="1050"/>
            </a:lvl1pPr>
          </a:lstStyle>
          <a:p>
            <a:pPr>
              <a:defRPr/>
            </a:pPr>
            <a:r>
              <a:rPr lang="en-US" dirty="0" smtClean="0"/>
              <a:t>Microsoft Official Academic Course, Microsoft Word 2013</a:t>
            </a:r>
            <a:endParaRPr lang="en-US" dirty="0"/>
          </a:p>
        </p:txBody>
      </p:sp>
      <p:sp>
        <p:nvSpPr>
          <p:cNvPr id="6" name="Rectangle 6"/>
          <p:cNvSpPr>
            <a:spLocks noGrp="1" noChangeArrowheads="1"/>
          </p:cNvSpPr>
          <p:nvPr>
            <p:ph type="sldNum" sz="quarter" idx="12"/>
          </p:nvPr>
        </p:nvSpPr>
        <p:spPr>
          <a:ln/>
        </p:spPr>
        <p:txBody>
          <a:bodyPr/>
          <a:lstStyle>
            <a:lvl1pPr>
              <a:defRPr sz="1050"/>
            </a:lvl1pPr>
          </a:lstStyle>
          <a:p>
            <a:pPr>
              <a:defRPr/>
            </a:pPr>
            <a:fld id="{4453F413-A379-4AA4-A6AE-7C7FDF82C384}" type="slidenum">
              <a:rPr lang="en-US" smtClean="0"/>
              <a:pPr>
                <a:defRPr/>
              </a:pPr>
              <a:t>‹#›</a:t>
            </a:fld>
            <a:endParaRPr lang="en-US" dirty="0"/>
          </a:p>
        </p:txBody>
      </p:sp>
    </p:spTree>
    <p:extLst>
      <p:ext uri="{BB962C8B-B14F-4D97-AF65-F5344CB8AC3E}">
        <p14:creationId xmlns:p14="http://schemas.microsoft.com/office/powerpoint/2010/main" val="1432068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DAF097D-FD51-42BB-BF26-7FAFAC6D60B7}" type="slidenum">
              <a:rPr lang="en-US"/>
              <a:pPr>
                <a:defRPr/>
              </a:pPr>
              <a:t>‹#›</a:t>
            </a:fld>
            <a:endParaRPr lang="en-US"/>
          </a:p>
        </p:txBody>
      </p:sp>
    </p:spTree>
    <p:extLst>
      <p:ext uri="{BB962C8B-B14F-4D97-AF65-F5344CB8AC3E}">
        <p14:creationId xmlns:p14="http://schemas.microsoft.com/office/powerpoint/2010/main" val="1576491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B4B5463-1AC5-44D9-A7E0-25B4A933145A}" type="slidenum">
              <a:rPr lang="en-US"/>
              <a:pPr>
                <a:defRPr/>
              </a:pPr>
              <a:t>‹#›</a:t>
            </a:fld>
            <a:endParaRPr lang="en-US"/>
          </a:p>
        </p:txBody>
      </p:sp>
    </p:spTree>
    <p:extLst>
      <p:ext uri="{BB962C8B-B14F-4D97-AF65-F5344CB8AC3E}">
        <p14:creationId xmlns:p14="http://schemas.microsoft.com/office/powerpoint/2010/main" val="391360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CA6C543E-908C-43D6-A406-AFACB94C8388}" type="slidenum">
              <a:rPr lang="en-US"/>
              <a:pPr>
                <a:defRPr/>
              </a:pPr>
              <a:t>‹#›</a:t>
            </a:fld>
            <a:endParaRPr lang="en-US"/>
          </a:p>
        </p:txBody>
      </p:sp>
    </p:spTree>
    <p:extLst>
      <p:ext uri="{BB962C8B-B14F-4D97-AF65-F5344CB8AC3E}">
        <p14:creationId xmlns:p14="http://schemas.microsoft.com/office/powerpoint/2010/main" val="3279208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28BFF6DF-3303-4C48-854A-FA250DD79FB4}" type="slidenum">
              <a:rPr lang="en-US"/>
              <a:pPr>
                <a:defRPr/>
              </a:pPr>
              <a:t>‹#›</a:t>
            </a:fld>
            <a:endParaRPr lang="en-US"/>
          </a:p>
        </p:txBody>
      </p:sp>
    </p:spTree>
    <p:extLst>
      <p:ext uri="{BB962C8B-B14F-4D97-AF65-F5344CB8AC3E}">
        <p14:creationId xmlns:p14="http://schemas.microsoft.com/office/powerpoint/2010/main" val="2342102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1C3ADB1-AE50-4B45-8824-17FB8311405F}" type="slidenum">
              <a:rPr lang="en-US"/>
              <a:pPr>
                <a:defRPr/>
              </a:pPr>
              <a:t>‹#›</a:t>
            </a:fld>
            <a:endParaRPr lang="en-US"/>
          </a:p>
        </p:txBody>
      </p:sp>
    </p:spTree>
    <p:extLst>
      <p:ext uri="{BB962C8B-B14F-4D97-AF65-F5344CB8AC3E}">
        <p14:creationId xmlns:p14="http://schemas.microsoft.com/office/powerpoint/2010/main" val="3088223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atin typeface="Segoe UI Light" panose="020B0502040204020203" pitchFamily="34" charset="0"/>
              </a:defRPr>
            </a:lvl4pPr>
            <a:lvl5pPr>
              <a:defRPr sz="2000">
                <a:latin typeface="Segoe UI Light" panose="020B0502040204020203" pitchFamily="34" charset="0"/>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78FCE9E-789B-4FAD-AE65-1A54666FD9FC}" type="slidenum">
              <a:rPr lang="en-US"/>
              <a:pPr>
                <a:defRPr/>
              </a:pPr>
              <a:t>‹#›</a:t>
            </a:fld>
            <a:endParaRPr lang="en-US"/>
          </a:p>
        </p:txBody>
      </p:sp>
    </p:spTree>
    <p:extLst>
      <p:ext uri="{BB962C8B-B14F-4D97-AF65-F5344CB8AC3E}">
        <p14:creationId xmlns:p14="http://schemas.microsoft.com/office/powerpoint/2010/main" val="3057951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954E121-91E1-4C60-A5AB-A63ED2F86162}" type="slidenum">
              <a:rPr lang="en-US"/>
              <a:pPr>
                <a:defRPr/>
              </a:pPr>
              <a:t>‹#›</a:t>
            </a:fld>
            <a:endParaRPr lang="en-US"/>
          </a:p>
        </p:txBody>
      </p:sp>
    </p:spTree>
    <p:extLst>
      <p:ext uri="{BB962C8B-B14F-4D97-AF65-F5344CB8AC3E}">
        <p14:creationId xmlns:p14="http://schemas.microsoft.com/office/powerpoint/2010/main" val="3997973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sp>
        <p:nvSpPr>
          <p:cNvPr id="7" name="Rectangle 6"/>
          <p:cNvSpPr/>
          <p:nvPr/>
        </p:nvSpPr>
        <p:spPr>
          <a:xfrm>
            <a:off x="304800" y="328613"/>
            <a:ext cx="8532813" cy="6197600"/>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9" name="Rounded Rectangle 8"/>
          <p:cNvSpPr/>
          <p:nvPr/>
        </p:nvSpPr>
        <p:spPr>
          <a:xfrm>
            <a:off x="418596" y="435546"/>
            <a:ext cx="8306809" cy="6033870"/>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cxnSp>
        <p:nvCxnSpPr>
          <p:cNvPr id="1030" name="Straight Connector 7"/>
          <p:cNvCxnSpPr>
            <a:cxnSpLocks noChangeShapeType="1"/>
          </p:cNvCxnSpPr>
          <p:nvPr/>
        </p:nvCxnSpPr>
        <p:spPr bwMode="auto">
          <a:xfrm>
            <a:off x="533400" y="1447800"/>
            <a:ext cx="8077200" cy="1588"/>
          </a:xfrm>
          <a:prstGeom prst="line">
            <a:avLst/>
          </a:prstGeom>
          <a:noFill/>
          <a:ln w="57150" algn="ctr">
            <a:solidFill>
              <a:srgbClr val="000080"/>
            </a:solidFill>
            <a:round/>
            <a:headEnd/>
            <a:tailEnd/>
          </a:ln>
          <a:extLst>
            <a:ext uri="{909E8E84-426E-40DD-AFC4-6F175D3DCCD1}">
              <a14:hiddenFill xmlns:a14="http://schemas.microsoft.com/office/drawing/2010/main">
                <a:noFill/>
              </a14:hiddenFill>
            </a:ext>
          </a:extLst>
        </p:spPr>
      </p:cxnSp>
      <p:sp>
        <p:nvSpPr>
          <p:cNvPr id="149506" name="Rectangle 2"/>
          <p:cNvSpPr>
            <a:spLocks noGrp="1" noChangeArrowheads="1"/>
          </p:cNvSpPr>
          <p:nvPr>
            <p:ph type="title"/>
          </p:nvPr>
        </p:nvSpPr>
        <p:spPr bwMode="auto">
          <a:xfrm>
            <a:off x="457200" y="457200"/>
            <a:ext cx="8229600" cy="9144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dirty="0" smtClean="0"/>
              <a:t>Click to edit Master title style</a:t>
            </a:r>
          </a:p>
        </p:txBody>
      </p:sp>
      <p:sp>
        <p:nvSpPr>
          <p:cNvPr id="1032" name="Rectangle 3"/>
          <p:cNvSpPr>
            <a:spLocks noGrp="1" noChangeArrowheads="1"/>
          </p:cNvSpPr>
          <p:nvPr>
            <p:ph type="body" idx="1"/>
          </p:nvPr>
        </p:nvSpPr>
        <p:spPr bwMode="auto">
          <a:xfrm>
            <a:off x="457200" y="1447800"/>
            <a:ext cx="82296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14950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smtClean="0"/>
              <a:t>© 2014, John Wiley &amp; Sons, Inc.</a:t>
            </a:r>
            <a:endParaRPr lang="en-US" dirty="0"/>
          </a:p>
        </p:txBody>
      </p:sp>
      <p:sp>
        <p:nvSpPr>
          <p:cNvPr id="149509" name="Rectangle 5"/>
          <p:cNvSpPr>
            <a:spLocks noGrp="1" noChangeArrowheads="1"/>
          </p:cNvSpPr>
          <p:nvPr>
            <p:ph type="ftr" sz="quarter" idx="3"/>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smtClean="0"/>
              <a:t>Microsoft Official Academic Course, Microsoft Word 2013</a:t>
            </a:r>
            <a:endParaRPr lang="en-US" dirty="0"/>
          </a:p>
        </p:txBody>
      </p:sp>
      <p:sp>
        <p:nvSpPr>
          <p:cNvPr id="14951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 id="2147484063" r:id="rId13"/>
  </p:sldLayoutIdLst>
  <p:hf hdr="0"/>
  <p:txStyles>
    <p:titleStyle>
      <a:lvl1pPr algn="l" rtl="0" eaLnBrk="1" fontAlgn="base" hangingPunct="1">
        <a:spcBef>
          <a:spcPct val="0"/>
        </a:spcBef>
        <a:spcAft>
          <a:spcPct val="0"/>
        </a:spcAft>
        <a:defRPr sz="3200">
          <a:solidFill>
            <a:srgbClr val="0072C6"/>
          </a:solidFill>
          <a:effectLst>
            <a:outerShdw blurRad="38100" dist="38100" dir="2700000" algn="tl">
              <a:schemeClr val="bg1"/>
            </a:outerShdw>
          </a:effectLst>
          <a:latin typeface="Segoe UI Semibold" panose="020B0702040204020203" pitchFamily="34" charset="0"/>
          <a:ea typeface="+mj-ea"/>
          <a:cs typeface="+mj-cs"/>
        </a:defRPr>
      </a:lvl1pPr>
      <a:lvl2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2pPr>
      <a:lvl3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3pPr>
      <a:lvl4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4pPr>
      <a:lvl5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5pPr>
      <a:lvl6pPr marL="4572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6pPr>
      <a:lvl7pPr marL="9144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7pPr>
      <a:lvl8pPr marL="13716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8pPr>
      <a:lvl9pPr marL="18288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9pPr>
    </p:titleStyle>
    <p:bodyStyle>
      <a:lvl1pPr marL="342900" indent="-342900" algn="l" rtl="0" eaLnBrk="1" fontAlgn="base" hangingPunct="1">
        <a:spcBef>
          <a:spcPct val="20000"/>
        </a:spcBef>
        <a:spcAft>
          <a:spcPct val="0"/>
        </a:spcAft>
        <a:buClr>
          <a:srgbClr val="0072C6"/>
        </a:buClr>
        <a:buChar char="•"/>
        <a:defRPr sz="2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971550" indent="-514350" algn="l" rtl="0" eaLnBrk="1" fontAlgn="base" hangingPunct="1">
        <a:spcBef>
          <a:spcPct val="20000"/>
        </a:spcBef>
        <a:spcAft>
          <a:spcPct val="0"/>
        </a:spcAft>
        <a:buClr>
          <a:srgbClr val="0072C6"/>
        </a:buClr>
        <a:buFont typeface="+mj-lt"/>
        <a:buAutoNum type="arabicPeriod"/>
        <a:defRPr sz="2200">
          <a:solidFill>
            <a:schemeClr val="tx1"/>
          </a:solidFill>
          <a:latin typeface="Segoe UI Semilight" panose="020B0402040204020203" pitchFamily="34" charset="0"/>
          <a:cs typeface="Segoe UI Semilight" panose="020B0402040204020203" pitchFamily="34" charset="0"/>
        </a:defRPr>
      </a:lvl2pPr>
      <a:lvl3pPr marL="914400" indent="0" algn="l" rtl="0" eaLnBrk="1" fontAlgn="base" hangingPunct="1">
        <a:spcBef>
          <a:spcPct val="20000"/>
        </a:spcBef>
        <a:spcAft>
          <a:spcPct val="0"/>
        </a:spcAft>
        <a:buClr>
          <a:schemeClr val="tx1"/>
        </a:buClr>
        <a:buNone/>
        <a:defRPr sz="1400">
          <a:solidFill>
            <a:schemeClr val="tx1"/>
          </a:solidFill>
          <a:latin typeface="Segoe UI Light" panose="020B0502040204020203" pitchFamily="34" charset="0"/>
        </a:defRPr>
      </a:lvl3pPr>
      <a:lvl4pPr marL="1600200" indent="-228600" algn="l" rtl="0" eaLnBrk="1" fontAlgn="base" hangingPunct="1">
        <a:spcBef>
          <a:spcPct val="20000"/>
        </a:spcBef>
        <a:spcAft>
          <a:spcPct val="0"/>
        </a:spcAft>
        <a:buChar char="–"/>
        <a:defRPr sz="2000" b="1">
          <a:solidFill>
            <a:schemeClr val="tx1"/>
          </a:solidFill>
          <a:latin typeface="+mn-lt"/>
        </a:defRPr>
      </a:lvl4pPr>
      <a:lvl5pPr marL="2057400" indent="-228600" algn="l" rtl="0" eaLnBrk="1" fontAlgn="base" hangingPunct="1">
        <a:spcBef>
          <a:spcPct val="20000"/>
        </a:spcBef>
        <a:spcAft>
          <a:spcPct val="0"/>
        </a:spcAft>
        <a:buChar char="»"/>
        <a:defRPr sz="2000" b="1">
          <a:solidFill>
            <a:schemeClr val="tx1"/>
          </a:solidFill>
          <a:latin typeface="+mn-lt"/>
        </a:defRPr>
      </a:lvl5pPr>
      <a:lvl6pPr marL="2514600" indent="-228600" algn="l" rtl="0" eaLnBrk="1" fontAlgn="base" hangingPunct="1">
        <a:spcBef>
          <a:spcPct val="20000"/>
        </a:spcBef>
        <a:spcAft>
          <a:spcPct val="0"/>
        </a:spcAft>
        <a:buChar char="»"/>
        <a:defRPr sz="2000" b="1">
          <a:solidFill>
            <a:schemeClr val="tx1"/>
          </a:solidFill>
          <a:latin typeface="+mn-lt"/>
        </a:defRPr>
      </a:lvl6pPr>
      <a:lvl7pPr marL="2971800" indent="-228600" algn="l" rtl="0" eaLnBrk="1" fontAlgn="base" hangingPunct="1">
        <a:spcBef>
          <a:spcPct val="20000"/>
        </a:spcBef>
        <a:spcAft>
          <a:spcPct val="0"/>
        </a:spcAft>
        <a:buChar char="»"/>
        <a:defRPr sz="2000" b="1">
          <a:solidFill>
            <a:schemeClr val="tx1"/>
          </a:solidFill>
          <a:latin typeface="+mn-lt"/>
        </a:defRPr>
      </a:lvl7pPr>
      <a:lvl8pPr marL="3429000" indent="-228600" algn="l" rtl="0" eaLnBrk="1" fontAlgn="base" hangingPunct="1">
        <a:spcBef>
          <a:spcPct val="20000"/>
        </a:spcBef>
        <a:spcAft>
          <a:spcPct val="0"/>
        </a:spcAft>
        <a:buChar char="»"/>
        <a:defRPr sz="2000" b="1">
          <a:solidFill>
            <a:schemeClr val="tx1"/>
          </a:solidFill>
          <a:latin typeface="+mn-lt"/>
        </a:defRPr>
      </a:lvl8pPr>
      <a:lvl9pPr marL="3886200" indent="-228600" algn="l" rtl="0" eaLnBrk="1" fontAlgn="base" hangingPunct="1">
        <a:spcBef>
          <a:spcPct val="20000"/>
        </a:spcBef>
        <a:spcAft>
          <a:spcPct val="0"/>
        </a:spcAft>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0" y="1452563"/>
            <a:ext cx="9144000" cy="3043237"/>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9" name="Rounded Rectangle 8"/>
          <p:cNvSpPr/>
          <p:nvPr/>
        </p:nvSpPr>
        <p:spPr>
          <a:xfrm>
            <a:off x="418596" y="1528074"/>
            <a:ext cx="8306809" cy="2889482"/>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2" name="Title 1"/>
          <p:cNvSpPr>
            <a:spLocks noGrp="1"/>
          </p:cNvSpPr>
          <p:nvPr>
            <p:ph type="ctrTitle" idx="4294967295"/>
          </p:nvPr>
        </p:nvSpPr>
        <p:spPr>
          <a:xfrm>
            <a:off x="129381" y="3521075"/>
            <a:ext cx="8534400" cy="898525"/>
          </a:xfrm>
        </p:spPr>
        <p:txBody>
          <a:bodyPr lIns="45720" rIns="45720">
            <a:noAutofit/>
          </a:bodyPr>
          <a:lstStyle/>
          <a:p>
            <a:pPr lvl="0" algn="r">
              <a:defRPr/>
            </a:pPr>
            <a:r>
              <a:rPr lang="en-US" sz="3600" dirty="0">
                <a:latin typeface="Segoe"/>
                <a:ea typeface="ＭＳ ゴシック"/>
              </a:rPr>
              <a:t>Working with Themes, Style Sets, Backgrounds, Quick Parts, and Text Boxes</a:t>
            </a:r>
            <a:endParaRPr lang="en-US" sz="3600" dirty="0" smtClean="0">
              <a:effectLst>
                <a:outerShdw algn="tl">
                  <a:srgbClr val="000000"/>
                </a:outerShdw>
              </a:effectLst>
            </a:endParaRPr>
          </a:p>
        </p:txBody>
      </p:sp>
      <p:sp>
        <p:nvSpPr>
          <p:cNvPr id="2055" name="Subtitle 2"/>
          <p:cNvSpPr>
            <a:spLocks noGrp="1"/>
          </p:cNvSpPr>
          <p:nvPr>
            <p:ph type="body" idx="1"/>
          </p:nvPr>
        </p:nvSpPr>
        <p:spPr>
          <a:xfrm>
            <a:off x="418596" y="2384425"/>
            <a:ext cx="8183563" cy="685800"/>
          </a:xfrm>
        </p:spPr>
        <p:txBody>
          <a:bodyPr lIns="182880" tIns="0"/>
          <a:lstStyle/>
          <a:p>
            <a:pPr marL="36513" indent="0" algn="r" eaLnBrk="1" hangingPunct="1">
              <a:spcBef>
                <a:spcPct val="0"/>
              </a:spcBef>
              <a:buFontTx/>
              <a:buNone/>
            </a:pPr>
            <a:r>
              <a:rPr lang="en-US" sz="2800" dirty="0" smtClean="0">
                <a:solidFill>
                  <a:srgbClr val="0072C6"/>
                </a:solidFill>
              </a:rPr>
              <a:t>Lesson 7</a:t>
            </a:r>
          </a:p>
        </p:txBody>
      </p:sp>
      <p:sp>
        <p:nvSpPr>
          <p:cNvPr id="3" name="Date Placeholder 2"/>
          <p:cNvSpPr>
            <a:spLocks noGrp="1"/>
          </p:cNvSpPr>
          <p:nvPr>
            <p:ph type="dt" sz="half" idx="10"/>
          </p:nvPr>
        </p:nvSpPr>
        <p:spPr/>
        <p:txBody>
          <a:bodyPr/>
          <a:lstStyle/>
          <a:p>
            <a:pPr>
              <a:defRPr/>
            </a:pPr>
            <a:r>
              <a:rPr lang="en-US" dirty="0" smtClean="0">
                <a:solidFill>
                  <a:schemeClr val="bg1"/>
                </a:solidFill>
              </a:rPr>
              <a:t>© 2014, John Wiley &amp; Sons, Inc.</a:t>
            </a:r>
            <a:endParaRPr lang="en-US" dirty="0">
              <a:solidFill>
                <a:schemeClr val="bg1"/>
              </a:solidFill>
            </a:endParaRPr>
          </a:p>
        </p:txBody>
      </p:sp>
      <p:sp>
        <p:nvSpPr>
          <p:cNvPr id="4" name="Footer Placeholder 3"/>
          <p:cNvSpPr>
            <a:spLocks noGrp="1"/>
          </p:cNvSpPr>
          <p:nvPr>
            <p:ph type="ftr" sz="quarter" idx="11"/>
          </p:nvPr>
        </p:nvSpPr>
        <p:spPr/>
        <p:txBody>
          <a:bodyPr/>
          <a:lstStyle/>
          <a:p>
            <a:pPr>
              <a:defRPr/>
            </a:pPr>
            <a:r>
              <a:rPr lang="en-US" dirty="0" smtClean="0">
                <a:solidFill>
                  <a:schemeClr val="bg1"/>
                </a:solidFill>
              </a:rPr>
              <a:t>Microsoft Official Academic Course, Microsoft Word 2013</a:t>
            </a:r>
            <a:endParaRPr lang="en-US" dirty="0">
              <a:solidFill>
                <a:schemeClr val="bg1"/>
              </a:solidFill>
            </a:endParaRPr>
          </a:p>
        </p:txBody>
      </p:sp>
      <p:sp>
        <p:nvSpPr>
          <p:cNvPr id="5" name="Slide Number Placeholder 4"/>
          <p:cNvSpPr>
            <a:spLocks noGrp="1"/>
          </p:cNvSpPr>
          <p:nvPr>
            <p:ph type="sldNum" sz="quarter" idx="12"/>
          </p:nvPr>
        </p:nvSpPr>
        <p:spPr/>
        <p:txBody>
          <a:bodyPr/>
          <a:lstStyle/>
          <a:p>
            <a:pPr>
              <a:defRPr/>
            </a:pPr>
            <a:fld id="{4453F413-A379-4AA4-A6AE-7C7FDF82C384}" type="slidenum">
              <a:rPr lang="en-US" smtClean="0">
                <a:solidFill>
                  <a:schemeClr val="bg1"/>
                </a:solidFill>
              </a:rPr>
              <a:pPr>
                <a:defRPr/>
              </a:pPr>
              <a:t>1</a:t>
            </a:fld>
            <a:endParaRPr lang="en-US" dirty="0">
              <a:solidFill>
                <a:schemeClr val="bg1"/>
              </a:solidFill>
            </a:endParaRPr>
          </a:p>
        </p:txBody>
      </p:sp>
      <p:sp>
        <p:nvSpPr>
          <p:cNvPr id="10" name="Title 1"/>
          <p:cNvSpPr txBox="1">
            <a:spLocks/>
          </p:cNvSpPr>
          <p:nvPr/>
        </p:nvSpPr>
        <p:spPr>
          <a:xfrm>
            <a:off x="152400" y="1828800"/>
            <a:ext cx="8534400" cy="898525"/>
          </a:xfrm>
          <a:prstGeom prst="rect">
            <a:avLst/>
          </a:prstGeom>
        </p:spPr>
        <p:txBody>
          <a:bodyPr vert="horz" lIns="45720" tIns="45720" rIns="45720" bIns="45720" rtlCol="0" anchor="ctr">
            <a:normAutofit/>
          </a:bodyPr>
          <a:lstStyle>
            <a:lvl1pPr algn="l" defTabSz="685800" rtl="0" eaLnBrk="1" latinLnBrk="0" hangingPunct="1">
              <a:lnSpc>
                <a:spcPct val="90000"/>
              </a:lnSpc>
              <a:spcBef>
                <a:spcPct val="0"/>
              </a:spcBef>
              <a:buNone/>
              <a:defRPr sz="3300" kern="1200">
                <a:solidFill>
                  <a:srgbClr val="0000CC"/>
                </a:solidFill>
                <a:latin typeface="+mj-lt"/>
                <a:ea typeface="+mj-ea"/>
                <a:cs typeface="+mj-cs"/>
              </a:defRPr>
            </a:lvl1pPr>
          </a:lstStyle>
          <a:p>
            <a:pPr algn="ctr" fontAlgn="auto">
              <a:spcAft>
                <a:spcPts val="0"/>
              </a:spcAft>
              <a:defRPr/>
            </a:pPr>
            <a:r>
              <a:rPr lang="en-US" sz="4800" b="1" dirty="0" smtClean="0">
                <a:solidFill>
                  <a:srgbClr val="0072C6"/>
                </a:solidFill>
                <a:latin typeface="Segoe UI Semibold" panose="020B0702040204020203" pitchFamily="34" charset="0"/>
              </a:rPr>
              <a:t>Microsoft</a:t>
            </a:r>
            <a:r>
              <a:rPr lang="en-US" sz="4800" b="1" dirty="0" smtClean="0">
                <a:solidFill>
                  <a:srgbClr val="0072C6"/>
                </a:solidFill>
                <a:latin typeface="+mn-lt"/>
              </a:rPr>
              <a:t> Word 2013</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Create and Customize a Document Font</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solidFill>
                  <a:srgbClr val="000000"/>
                </a:solidFill>
                <a:latin typeface="Segoe"/>
                <a:ea typeface="ＭＳ ゴシック"/>
              </a:rPr>
              <a:t>Click </a:t>
            </a:r>
            <a:r>
              <a:rPr lang="en-US" b="1" i="0" u="none" strike="noStrike" baseline="0" smtClean="0">
                <a:solidFill>
                  <a:srgbClr val="000000"/>
                </a:solidFill>
                <a:latin typeface="Segoe"/>
                <a:ea typeface="ＭＳ ゴシック"/>
              </a:rPr>
              <a:t>Save</a:t>
            </a:r>
            <a:r>
              <a:rPr lang="en-US" b="0" i="0" u="none" strike="noStrike" baseline="0" smtClean="0">
                <a:solidFill>
                  <a:srgbClr val="000000"/>
                </a:solidFill>
                <a:latin typeface="Segoe"/>
                <a:ea typeface="ＭＳ ゴシック"/>
              </a:rPr>
              <a:t> to close the dialog box and apply your font choices to the document.</a:t>
            </a:r>
          </a:p>
          <a:p>
            <a:pPr lvl="1" rtl="0">
              <a:buAutoNum type="arabicPeriod" startAt="4"/>
            </a:pPr>
            <a:r>
              <a:rPr lang="en-US"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SAVE</a:t>
            </a:r>
            <a:r>
              <a:rPr lang="en-US" b="0" i="0" u="none" strike="noStrike" baseline="0" smtClean="0">
                <a:solidFill>
                  <a:srgbClr val="000000"/>
                </a:solidFill>
                <a:latin typeface="Segoe"/>
                <a:ea typeface="ＭＳ ゴシック"/>
              </a:rPr>
              <a:t> the document in the lesson folder on your flash drive.</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document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10</a:t>
            </a:fld>
            <a:endParaRPr lang="en-US" dirty="0"/>
          </a:p>
        </p:txBody>
      </p:sp>
    </p:spTree>
    <p:extLst>
      <p:ext uri="{BB962C8B-B14F-4D97-AF65-F5344CB8AC3E}">
        <p14:creationId xmlns:p14="http://schemas.microsoft.com/office/powerpoint/2010/main" val="2471630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Create and Customize Document Effects</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 </a:t>
            </a:r>
            <a:r>
              <a:rPr lang="en-US" b="0" i="0" u="none" strike="noStrike" baseline="0" smtClean="0">
                <a:latin typeface="Segoe"/>
                <a:ea typeface="ＭＳ ゴシック"/>
              </a:rPr>
              <a:t>the document that is open from the previous exercise.</a:t>
            </a:r>
          </a:p>
          <a:p>
            <a:pPr lvl="1" rtl="0"/>
            <a:r>
              <a:rPr lang="en-US" b="0" i="0" u="none" strike="noStrike" baseline="0" smtClean="0">
                <a:solidFill>
                  <a:srgbClr val="000000"/>
                </a:solidFill>
                <a:latin typeface="Segoe"/>
                <a:ea typeface="ＭＳ ゴシック"/>
              </a:rPr>
              <a:t>Position the insertion point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anywhere in the document.</a:t>
            </a:r>
          </a:p>
          <a:p>
            <a:pPr lvl="1" rtl="0"/>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Effects</a:t>
            </a:r>
            <a:r>
              <a:rPr lang="en-US" b="0" i="0" u="none" strike="noStrike" baseline="0" smtClean="0">
                <a:solidFill>
                  <a:srgbClr val="000000"/>
                </a:solidFill>
                <a:latin typeface="Segoe"/>
                <a:ea typeface="ＭＳ ゴシック"/>
              </a:rPr>
              <a:t> button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and select </a:t>
            </a:r>
            <a:r>
              <a:rPr lang="en-US" b="1" i="0" u="none" strike="noStrike" baseline="0" smtClean="0">
                <a:solidFill>
                  <a:srgbClr val="000000"/>
                </a:solidFill>
                <a:latin typeface="Segoe"/>
                <a:ea typeface="ＭＳ ゴシック"/>
              </a:rPr>
              <a:t>Glossy</a:t>
            </a:r>
            <a:r>
              <a:rPr lang="en-US" b="0" i="0" u="none" strike="noStrike" baseline="0" smtClean="0">
                <a:solidFill>
                  <a:srgbClr val="000000"/>
                </a:solidFill>
                <a:latin typeface="Segoe"/>
                <a:ea typeface="ＭＳ ゴシック"/>
              </a:rPr>
              <a:t> from the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menu that appears (right). </a:t>
            </a:r>
          </a:p>
          <a:p>
            <a:pPr lvl="1" rtl="0"/>
            <a:endParaRPr lang="en-US"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11</a:t>
            </a:fld>
            <a:endParaRPr lang="en-US" dirty="0"/>
          </a:p>
        </p:txBody>
      </p:sp>
      <p:pic>
        <p:nvPicPr>
          <p:cNvPr id="7" name="Picture 6" descr="07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1905000"/>
            <a:ext cx="3727471" cy="3572933"/>
          </a:xfrm>
          <a:prstGeom prst="rect">
            <a:avLst/>
          </a:prstGeom>
        </p:spPr>
      </p:pic>
    </p:spTree>
    <p:extLst>
      <p:ext uri="{BB962C8B-B14F-4D97-AF65-F5344CB8AC3E}">
        <p14:creationId xmlns:p14="http://schemas.microsoft.com/office/powerpoint/2010/main" val="313546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Create and Customize Document Effects</a:t>
            </a:r>
          </a:p>
        </p:txBody>
      </p:sp>
      <p:sp>
        <p:nvSpPr>
          <p:cNvPr id="3" name="Text Placeholder 2"/>
          <p:cNvSpPr>
            <a:spLocks noGrp="1"/>
          </p:cNvSpPr>
          <p:nvPr>
            <p:ph type="body" idx="1"/>
          </p:nvPr>
        </p:nvSpPr>
        <p:spPr/>
        <p:txBody>
          <a:bodyPr/>
          <a:lstStyle/>
          <a:p>
            <a:pPr lvl="0" rtl="0"/>
            <a:r>
              <a:rPr lang="en-US" b="0" i="0" u="none" strike="noStrike" baseline="0" smtClean="0">
                <a:latin typeface="Segoe"/>
                <a:ea typeface="ＭＳ ゴシック"/>
              </a:rPr>
              <a:t>When applying shapes to your document, such as a bevel shape, the shape displays based on the effect you selected. Notice the change in the bevel shape on page 1 next to the second paragraph under the heading </a:t>
            </a:r>
            <a:r>
              <a:rPr lang="en-US" b="0" i="1" u="none" strike="noStrike" baseline="0" smtClean="0">
                <a:latin typeface="Segoe"/>
                <a:ea typeface="ＭＳ ゴシック"/>
              </a:rPr>
              <a:t>Introduction</a:t>
            </a:r>
            <a:r>
              <a:rPr lang="en-US" b="0" i="0" u="none" strike="noStrike" baseline="0" smtClean="0">
                <a:latin typeface="Segoe"/>
                <a:ea typeface="ＭＳ ゴシック"/>
              </a:rPr>
              <a:t> (below).</a:t>
            </a:r>
          </a:p>
          <a:p>
            <a:pPr lvl="1" rtl="0">
              <a:buFont typeface="+mj-lt"/>
              <a:buAutoNum type="arabicPeriod" startAt="3"/>
            </a:pPr>
            <a:r>
              <a:rPr lang="en-US"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SAVE</a:t>
            </a:r>
            <a:r>
              <a:rPr lang="en-US" b="0" i="0" u="none" strike="noStrike" baseline="0" smtClean="0">
                <a:solidFill>
                  <a:srgbClr val="000000"/>
                </a:solidFill>
                <a:latin typeface="Segoe"/>
                <a:ea typeface="ＭＳ ゴシック"/>
              </a:rPr>
              <a:t> the document as </a:t>
            </a:r>
            <a:r>
              <a:rPr lang="en-US" b="1" i="1" u="none" strike="noStrike" baseline="0" smtClean="0">
                <a:solidFill>
                  <a:srgbClr val="000000"/>
                </a:solidFill>
                <a:latin typeface="Segoe"/>
                <a:ea typeface="ＭＳ ゴシック"/>
              </a:rPr>
              <a:t>Hosting Term1</a:t>
            </a:r>
            <a:r>
              <a:rPr lang="en-US" b="0" i="0" u="none" strike="noStrike" baseline="0" smtClean="0">
                <a:solidFill>
                  <a:srgbClr val="000000"/>
                </a:solidFill>
                <a:latin typeface="Segoe"/>
                <a:ea typeface="ＭＳ ゴシック"/>
              </a:rPr>
              <a:t> in your flash drive in the lesson folder.</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document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12</a:t>
            </a:fld>
            <a:endParaRPr lang="en-US" dirty="0"/>
          </a:p>
        </p:txBody>
      </p:sp>
      <p:pic>
        <p:nvPicPr>
          <p:cNvPr id="7" name="Picture 6" descr="070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7" y="4267200"/>
            <a:ext cx="8246533" cy="1540722"/>
          </a:xfrm>
          <a:prstGeom prst="rect">
            <a:avLst/>
          </a:prstGeom>
        </p:spPr>
      </p:pic>
    </p:spTree>
    <p:extLst>
      <p:ext uri="{BB962C8B-B14F-4D97-AF65-F5344CB8AC3E}">
        <p14:creationId xmlns:p14="http://schemas.microsoft.com/office/powerpoint/2010/main" val="2349842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Apply Paragraph Spacing</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 </a:t>
            </a:r>
            <a:r>
              <a:rPr lang="en-US" b="0" i="0" u="none" strike="noStrike" baseline="0" smtClean="0">
                <a:latin typeface="Segoe"/>
                <a:ea typeface="ＭＳ ゴシック"/>
              </a:rPr>
              <a:t>the document that is open from the previous exercise.</a:t>
            </a:r>
          </a:p>
          <a:p>
            <a:pPr lvl="1" rtl="0"/>
            <a:r>
              <a:rPr lang="en-US" b="0" i="0" u="none" strike="noStrike" baseline="0" smtClean="0">
                <a:solidFill>
                  <a:srgbClr val="000000"/>
                </a:solidFill>
                <a:latin typeface="Segoe"/>
                <a:ea typeface="ＭＳ ゴシック"/>
              </a:rPr>
              <a:t>Position the insertion point anywhere in the first paragraph. In the Document Formatting group, click the </a:t>
            </a:r>
            <a:r>
              <a:rPr lang="en-US" b="1" i="0" u="none" strike="noStrike" baseline="0" smtClean="0">
                <a:solidFill>
                  <a:srgbClr val="000000"/>
                </a:solidFill>
                <a:latin typeface="Segoe"/>
                <a:ea typeface="ＭＳ ゴシック"/>
              </a:rPr>
              <a:t>Paragraph Spacing</a:t>
            </a:r>
            <a:r>
              <a:rPr lang="en-US" b="0" i="0" u="none" strike="noStrike" baseline="0" smtClean="0">
                <a:solidFill>
                  <a:srgbClr val="000000"/>
                </a:solidFill>
                <a:latin typeface="Segoe"/>
                <a:ea typeface="ＭＳ ゴシック"/>
              </a:rPr>
              <a:t>       button.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13</a:t>
            </a:fld>
            <a:endParaRPr lang="en-US" dirty="0"/>
          </a:p>
        </p:txBody>
      </p:sp>
      <p:pic>
        <p:nvPicPr>
          <p:cNvPr id="7" name="Picture 6" descr="Screen shot 2013-08-14 at 9.33.5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2667001"/>
            <a:ext cx="398319" cy="389467"/>
          </a:xfrm>
          <a:prstGeom prst="rect">
            <a:avLst/>
          </a:prstGeom>
        </p:spPr>
      </p:pic>
    </p:spTree>
    <p:extLst>
      <p:ext uri="{BB962C8B-B14F-4D97-AF65-F5344CB8AC3E}">
        <p14:creationId xmlns:p14="http://schemas.microsoft.com/office/powerpoint/2010/main" val="393831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Apply Paragraph Spacing</a:t>
            </a:r>
          </a:p>
        </p:txBody>
      </p:sp>
      <p:sp>
        <p:nvSpPr>
          <p:cNvPr id="3" name="Text Placeholder 2"/>
          <p:cNvSpPr>
            <a:spLocks noGrp="1"/>
          </p:cNvSpPr>
          <p:nvPr>
            <p:ph type="body" idx="1"/>
          </p:nvPr>
        </p:nvSpPr>
        <p:spPr/>
        <p:txBody>
          <a:bodyPr/>
          <a:lstStyle/>
          <a:p>
            <a:pPr lvl="1" rtl="0">
              <a:buFont typeface="+mj-lt"/>
              <a:buAutoNum type="arabicPeriod" startAt="2"/>
            </a:pPr>
            <a:r>
              <a:rPr lang="en-US" sz="2000" b="0" i="0" u="none" strike="noStrike" baseline="0" smtClean="0">
                <a:solidFill>
                  <a:srgbClr val="000000"/>
                </a:solidFill>
                <a:latin typeface="Segoe"/>
                <a:ea typeface="ＭＳ ゴシック"/>
              </a:rPr>
              <a:t>The built-in menu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appears (right).</a:t>
            </a:r>
          </a:p>
          <a:p>
            <a:pPr lvl="1" rtl="0">
              <a:buAutoNum type="arabicPeriod" startAt="2"/>
            </a:pPr>
            <a:r>
              <a:rPr lang="en-US" sz="2000" b="0" i="0" u="none" strike="noStrike" baseline="0" smtClean="0">
                <a:solidFill>
                  <a:srgbClr val="000000"/>
                </a:solidFill>
                <a:latin typeface="Segoe"/>
                <a:ea typeface="ＭＳ ゴシック"/>
              </a:rPr>
              <a:t>Hover over each of the built-</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in settings and notice the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changes on the whole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document. Also, a ScreenTip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appears displaying the line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and paragraph setting for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that option. Select </a:t>
            </a:r>
            <a:r>
              <a:rPr lang="en-US" sz="2000" b="1" i="0" u="none" strike="noStrike" baseline="0" smtClean="0">
                <a:solidFill>
                  <a:srgbClr val="000000"/>
                </a:solidFill>
                <a:latin typeface="Segoe"/>
                <a:ea typeface="ＭＳ ゴシック"/>
              </a:rPr>
              <a:t>Open</a:t>
            </a:r>
            <a:r>
              <a:rPr lang="en-US" sz="2000" b="0" i="0" u="none" strike="noStrike" baseline="0" smtClean="0">
                <a:solidFill>
                  <a:srgbClr val="000000"/>
                </a:solidFill>
                <a:latin typeface="Times New Roman"/>
                <a:ea typeface="ＭＳ ゴシック"/>
              </a:rPr>
              <a:t>.</a:t>
            </a:r>
          </a:p>
          <a:p>
            <a:pPr lvl="1">
              <a:buFont typeface="+mj-lt"/>
              <a:buAutoNum type="arabicPeriod" startAt="4"/>
            </a:pPr>
            <a:r>
              <a:rPr lang="en-US" sz="2000">
                <a:solidFill>
                  <a:srgbClr val="000000"/>
                </a:solidFill>
                <a:latin typeface="Segoe"/>
                <a:ea typeface="ＭＳ ゴシック"/>
              </a:rPr>
              <a:t> </a:t>
            </a:r>
            <a:r>
              <a:rPr lang="en-US" sz="2000" b="1">
                <a:solidFill>
                  <a:srgbClr val="000000"/>
                </a:solidFill>
                <a:latin typeface="Segoe"/>
                <a:ea typeface="ＭＳ ゴシック"/>
              </a:rPr>
              <a:t>SAVE</a:t>
            </a:r>
            <a:r>
              <a:rPr lang="en-US" sz="2000">
                <a:solidFill>
                  <a:srgbClr val="000000"/>
                </a:solidFill>
                <a:latin typeface="Segoe"/>
                <a:ea typeface="ＭＳ ゴシック"/>
              </a:rPr>
              <a:t> the document as </a:t>
            </a:r>
            <a:br>
              <a:rPr lang="en-US" sz="2000">
                <a:solidFill>
                  <a:srgbClr val="000000"/>
                </a:solidFill>
                <a:latin typeface="Segoe"/>
                <a:ea typeface="ＭＳ ゴシック"/>
              </a:rPr>
            </a:br>
            <a:r>
              <a:rPr lang="en-US" sz="2000" b="1" i="1">
                <a:solidFill>
                  <a:srgbClr val="000000"/>
                </a:solidFill>
                <a:latin typeface="Segoe"/>
                <a:ea typeface="ＭＳ ゴシック"/>
              </a:rPr>
              <a:t>Hosting Term2</a:t>
            </a:r>
            <a:r>
              <a:rPr lang="en-US" sz="2000">
                <a:solidFill>
                  <a:srgbClr val="000000"/>
                </a:solidFill>
                <a:latin typeface="Segoe"/>
                <a:ea typeface="ＭＳ ゴシック"/>
              </a:rPr>
              <a:t> in your flash </a:t>
            </a:r>
            <a:br>
              <a:rPr lang="en-US" sz="2000">
                <a:solidFill>
                  <a:srgbClr val="000000"/>
                </a:solidFill>
                <a:latin typeface="Segoe"/>
                <a:ea typeface="ＭＳ ゴシック"/>
              </a:rPr>
            </a:br>
            <a:r>
              <a:rPr lang="en-US" sz="2000">
                <a:solidFill>
                  <a:srgbClr val="000000"/>
                </a:solidFill>
                <a:latin typeface="Segoe"/>
                <a:ea typeface="ＭＳ ゴシック"/>
              </a:rPr>
              <a:t>drive in the lesson folder.</a:t>
            </a:r>
          </a:p>
          <a:p>
            <a:pPr lvl="0"/>
            <a:r>
              <a:rPr lang="en-US" sz="2000" b="1">
                <a:latin typeface="Segoe"/>
                <a:ea typeface="ＭＳ ゴシック"/>
              </a:rPr>
              <a:t>PAUSE. LEAVE</a:t>
            </a:r>
            <a:r>
              <a:rPr lang="en-US" sz="2000">
                <a:latin typeface="Segoe"/>
                <a:ea typeface="ＭＳ ゴシック"/>
              </a:rPr>
              <a:t> the document </a:t>
            </a:r>
            <a:br>
              <a:rPr lang="en-US" sz="2000">
                <a:latin typeface="Segoe"/>
                <a:ea typeface="ＭＳ ゴシック"/>
              </a:rPr>
            </a:br>
            <a:r>
              <a:rPr lang="en-US" sz="2000">
                <a:latin typeface="Segoe"/>
                <a:ea typeface="ＭＳ ゴシック"/>
              </a:rPr>
              <a:t>open to use in the next exercise.</a:t>
            </a:r>
          </a:p>
          <a:p>
            <a:pPr lvl="1" rtl="0">
              <a:buAutoNum type="arabicPeriod" startAt="2"/>
            </a:pPr>
            <a:endParaRPr lang="en-US" sz="2000"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14</a:t>
            </a:fld>
            <a:endParaRPr lang="en-US" dirty="0"/>
          </a:p>
        </p:txBody>
      </p:sp>
      <p:pic>
        <p:nvPicPr>
          <p:cNvPr id="7" name="Picture 6" descr="070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7011" y="1600200"/>
            <a:ext cx="3875989" cy="4632101"/>
          </a:xfrm>
          <a:prstGeom prst="rect">
            <a:avLst/>
          </a:prstGeom>
        </p:spPr>
      </p:pic>
    </p:spTree>
    <p:extLst>
      <p:ext uri="{BB962C8B-B14F-4D97-AF65-F5344CB8AC3E}">
        <p14:creationId xmlns:p14="http://schemas.microsoft.com/office/powerpoint/2010/main" val="1417983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Apply a Style Set to a Document</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 </a:t>
            </a:r>
            <a:r>
              <a:rPr lang="en-US" b="0" i="0" u="none" strike="noStrike" baseline="0" smtClean="0">
                <a:latin typeface="Segoe"/>
                <a:ea typeface="ＭＳ ゴシック"/>
              </a:rPr>
              <a:t>the document that is open from the previous exercise.</a:t>
            </a:r>
          </a:p>
          <a:p>
            <a:pPr lvl="1" rtl="0"/>
            <a:r>
              <a:rPr lang="en-US" b="0" i="0" u="none" strike="noStrike" baseline="0" smtClean="0">
                <a:solidFill>
                  <a:srgbClr val="000000"/>
                </a:solidFill>
                <a:latin typeface="Segoe"/>
                <a:ea typeface="ＭＳ ゴシック"/>
              </a:rPr>
              <a:t>Hover the mouse over a few of the built-in Style Sets in the Document Formatting group and watch how the appearance of the document changes. Note, before applying Style Sets, the document must contain styles.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15</a:t>
            </a:fld>
            <a:endParaRPr lang="en-US" dirty="0"/>
          </a:p>
        </p:txBody>
      </p:sp>
    </p:spTree>
    <p:extLst>
      <p:ext uri="{BB962C8B-B14F-4D97-AF65-F5344CB8AC3E}">
        <p14:creationId xmlns:p14="http://schemas.microsoft.com/office/powerpoint/2010/main" val="35582819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Apply a Style Set to a Document</a:t>
            </a:r>
          </a:p>
        </p:txBody>
      </p:sp>
      <p:sp>
        <p:nvSpPr>
          <p:cNvPr id="3" name="Text Placeholder 2"/>
          <p:cNvSpPr>
            <a:spLocks noGrp="1"/>
          </p:cNvSpPr>
          <p:nvPr>
            <p:ph type="body" idx="1"/>
          </p:nvPr>
        </p:nvSpPr>
        <p:spPr/>
        <p:txBody>
          <a:bodyPr/>
          <a:lstStyle/>
          <a:p>
            <a:pPr lvl="1" rtl="0"/>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More</a:t>
            </a:r>
            <a:r>
              <a:rPr lang="en-US" b="0"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 </a:t>
            </a:r>
            <a:r>
              <a:rPr lang="en-US" b="0" i="0" u="none" strike="noStrike" baseline="0" smtClean="0">
                <a:solidFill>
                  <a:srgbClr val="000000"/>
                </a:solidFill>
                <a:latin typeface="Segoe"/>
                <a:ea typeface="ＭＳ ゴシック"/>
              </a:rPr>
              <a:t>button and select </a:t>
            </a:r>
            <a:r>
              <a:rPr lang="en-US" b="1" i="0" u="none" strike="noStrike" baseline="0" smtClean="0">
                <a:solidFill>
                  <a:srgbClr val="000000"/>
                </a:solidFill>
                <a:latin typeface="Segoe"/>
                <a:ea typeface="ＭＳ ゴシック"/>
              </a:rPr>
              <a:t>Traditional</a:t>
            </a:r>
            <a:r>
              <a:rPr lang="en-US" b="0" i="0" u="none" strike="noStrike" baseline="0" smtClean="0">
                <a:solidFill>
                  <a:srgbClr val="000000"/>
                </a:solidFill>
                <a:latin typeface="Segoe"/>
                <a:ea typeface="ＭＳ ゴシック"/>
              </a:rPr>
              <a:t> as shown below.</a:t>
            </a:r>
          </a:p>
          <a:p>
            <a:pPr lvl="1" rtl="0"/>
            <a:r>
              <a:rPr lang="en-US"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SAVE</a:t>
            </a:r>
            <a:r>
              <a:rPr lang="en-US" b="0" i="0" u="none" strike="noStrike" baseline="0" smtClean="0">
                <a:solidFill>
                  <a:srgbClr val="000000"/>
                </a:solidFill>
                <a:latin typeface="Segoe"/>
                <a:ea typeface="ＭＳ ゴシック"/>
              </a:rPr>
              <a:t> the document as </a:t>
            </a:r>
            <a:r>
              <a:rPr lang="en-US" b="1" i="1" u="none" strike="noStrike" baseline="0" smtClean="0">
                <a:solidFill>
                  <a:srgbClr val="000000"/>
                </a:solidFill>
                <a:latin typeface="Segoe"/>
                <a:ea typeface="ＭＳ ゴシック"/>
              </a:rPr>
              <a:t>Hosting Term3</a:t>
            </a:r>
            <a:r>
              <a:rPr lang="en-US" b="0" i="0" u="none" strike="noStrike" baseline="0" smtClean="0">
                <a:solidFill>
                  <a:srgbClr val="000000"/>
                </a:solidFill>
                <a:latin typeface="Segoe"/>
                <a:ea typeface="ＭＳ ゴシック"/>
              </a:rPr>
              <a:t> in your flash drive in the lesson folder, and then </a:t>
            </a:r>
            <a:r>
              <a:rPr lang="en-US" b="1" i="0" u="none" strike="noStrike" baseline="0" smtClean="0">
                <a:solidFill>
                  <a:srgbClr val="000000"/>
                </a:solidFill>
                <a:latin typeface="Segoe"/>
                <a:ea typeface="ＭＳ ゴシック"/>
              </a:rPr>
              <a:t>CLOSE</a:t>
            </a:r>
            <a:r>
              <a:rPr lang="en-US" b="0" i="0" u="none" strike="noStrike" baseline="0" smtClean="0">
                <a:solidFill>
                  <a:srgbClr val="000000"/>
                </a:solidFill>
                <a:latin typeface="Segoe"/>
                <a:ea typeface="ＭＳ ゴシック"/>
              </a:rPr>
              <a:t> the file.</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document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16</a:t>
            </a:fld>
            <a:endParaRPr lang="en-US" dirty="0"/>
          </a:p>
        </p:txBody>
      </p:sp>
      <p:pic>
        <p:nvPicPr>
          <p:cNvPr id="7" name="Picture 6" descr="Screen shot 2013-08-14 at 9.38.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1524000"/>
            <a:ext cx="279400" cy="362626"/>
          </a:xfrm>
          <a:prstGeom prst="rect">
            <a:avLst/>
          </a:prstGeom>
        </p:spPr>
      </p:pic>
      <p:pic>
        <p:nvPicPr>
          <p:cNvPr id="8" name="Picture 7" descr="070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3429000"/>
            <a:ext cx="7645400" cy="2831872"/>
          </a:xfrm>
          <a:prstGeom prst="rect">
            <a:avLst/>
          </a:prstGeom>
        </p:spPr>
      </p:pic>
    </p:spTree>
    <p:extLst>
      <p:ext uri="{BB962C8B-B14F-4D97-AF65-F5344CB8AC3E}">
        <p14:creationId xmlns:p14="http://schemas.microsoft.com/office/powerpoint/2010/main" val="2739810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Insert a Page Color</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OPEN </a:t>
            </a:r>
            <a:r>
              <a:rPr lang="en-US" sz="2000" b="1" i="1" u="none" strike="noStrike" baseline="0" smtClean="0">
                <a:latin typeface="Segoe"/>
                <a:ea typeface="ＭＳ ゴシック"/>
              </a:rPr>
              <a:t>Hosting </a:t>
            </a:r>
            <a:r>
              <a:rPr lang="en-US" sz="2000" b="0" i="0" u="none" strike="noStrike" baseline="0" smtClean="0">
                <a:latin typeface="Segoe"/>
                <a:ea typeface="ＭＳ ゴシック"/>
              </a:rPr>
              <a:t>from your flash drive for </a:t>
            </a:r>
            <a:br>
              <a:rPr lang="en-US" sz="2000" b="0" i="0" u="none" strike="noStrike" baseline="0" smtClean="0">
                <a:latin typeface="Segoe"/>
                <a:ea typeface="ＭＳ ゴシック"/>
              </a:rPr>
            </a:br>
            <a:r>
              <a:rPr lang="en-US" sz="2000" b="0" i="0" u="none" strike="noStrike" baseline="0" smtClean="0">
                <a:latin typeface="Segoe"/>
                <a:ea typeface="ＭＳ ゴシック"/>
              </a:rPr>
              <a:t>this lesson.</a:t>
            </a:r>
          </a:p>
          <a:p>
            <a:pPr lvl="1" rtl="0"/>
            <a:r>
              <a:rPr lang="en-US" sz="2000" b="0" i="0" u="none" strike="noStrike" baseline="0" smtClean="0">
                <a:solidFill>
                  <a:srgbClr val="000000"/>
                </a:solidFill>
                <a:latin typeface="Segoe"/>
                <a:ea typeface="ＭＳ ゴシック"/>
              </a:rPr>
              <a:t>Click the </a:t>
            </a:r>
            <a:r>
              <a:rPr lang="en-US" sz="2000" b="1" i="0" u="none" strike="noStrike" baseline="0" smtClean="0">
                <a:solidFill>
                  <a:srgbClr val="000000"/>
                </a:solidFill>
                <a:latin typeface="Segoe"/>
                <a:ea typeface="ＭＳ ゴシック"/>
              </a:rPr>
              <a:t>Design</a:t>
            </a:r>
            <a:r>
              <a:rPr lang="en-US" sz="2000" b="0" i="0" u="none" strike="noStrike" baseline="0" smtClean="0">
                <a:solidFill>
                  <a:srgbClr val="1F497D"/>
                </a:solidFill>
                <a:latin typeface="Segoe"/>
                <a:ea typeface="ＭＳ ゴシック"/>
              </a:rPr>
              <a:t> </a:t>
            </a:r>
            <a:r>
              <a:rPr lang="en-US" sz="2000" b="0" i="0" u="none" strike="noStrike" baseline="0" smtClean="0">
                <a:solidFill>
                  <a:srgbClr val="000000"/>
                </a:solidFill>
                <a:latin typeface="Segoe"/>
                <a:ea typeface="ＭＳ ゴシック"/>
              </a:rPr>
              <a:t>tab.</a:t>
            </a:r>
          </a:p>
          <a:p>
            <a:pPr lvl="1" rtl="0"/>
            <a:r>
              <a:rPr lang="en-US" sz="2000" b="0" i="0" u="none" strike="noStrike" baseline="0" smtClean="0">
                <a:solidFill>
                  <a:srgbClr val="000000"/>
                </a:solidFill>
                <a:latin typeface="Segoe"/>
                <a:ea typeface="ＭＳ ゴシック"/>
              </a:rPr>
              <a:t>In the Page Background group, click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the </a:t>
            </a:r>
            <a:r>
              <a:rPr lang="en-US" sz="2000" b="1" i="0" u="none" strike="noStrike" baseline="0" smtClean="0">
                <a:solidFill>
                  <a:srgbClr val="000000"/>
                </a:solidFill>
                <a:latin typeface="Segoe"/>
                <a:ea typeface="ＭＳ ゴシック"/>
              </a:rPr>
              <a:t>Page Color</a:t>
            </a:r>
            <a:r>
              <a:rPr lang="en-US" sz="2000" b="0" i="0" u="none" strike="noStrike" baseline="0" smtClean="0">
                <a:solidFill>
                  <a:srgbClr val="000000"/>
                </a:solidFill>
                <a:latin typeface="Segoe"/>
                <a:ea typeface="ＭＳ ゴシック"/>
              </a:rPr>
              <a:t> button to open the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color menu and gallery (right).</a:t>
            </a:r>
          </a:p>
          <a:p>
            <a:pPr lvl="1" rtl="0"/>
            <a:r>
              <a:rPr lang="en-US" sz="2000" b="0" i="0" u="none" strike="noStrike" baseline="0" smtClean="0">
                <a:solidFill>
                  <a:srgbClr val="000000"/>
                </a:solidFill>
                <a:latin typeface="Segoe"/>
                <a:ea typeface="ＭＳ ゴシック"/>
              </a:rPr>
              <a:t>Click to select </a:t>
            </a:r>
            <a:r>
              <a:rPr lang="en-US" sz="2000" b="1" i="0" u="none" strike="noStrike" baseline="0" smtClean="0">
                <a:solidFill>
                  <a:srgbClr val="000000"/>
                </a:solidFill>
                <a:latin typeface="Segoe"/>
                <a:ea typeface="ＭＳ ゴシック"/>
              </a:rPr>
              <a:t>White, Background 1, </a:t>
            </a:r>
            <a:br>
              <a:rPr lang="en-US" sz="2000" b="1" i="0" u="none" strike="noStrike" baseline="0" smtClean="0">
                <a:solidFill>
                  <a:srgbClr val="000000"/>
                </a:solidFill>
                <a:latin typeface="Segoe"/>
                <a:ea typeface="ＭＳ ゴシック"/>
              </a:rPr>
            </a:br>
            <a:r>
              <a:rPr lang="en-US" sz="2000" b="1" i="0" u="none" strike="noStrike" baseline="0" smtClean="0">
                <a:solidFill>
                  <a:srgbClr val="000000"/>
                </a:solidFill>
                <a:latin typeface="Segoe"/>
                <a:ea typeface="ＭＳ ゴシック"/>
              </a:rPr>
              <a:t>Darker 5%</a:t>
            </a:r>
            <a:r>
              <a:rPr lang="en-US" sz="2000" b="0" i="0" u="none" strike="noStrike" baseline="0" smtClean="0">
                <a:solidFill>
                  <a:srgbClr val="000000"/>
                </a:solidFill>
                <a:latin typeface="Segoe"/>
                <a:ea typeface="ＭＳ ゴシック"/>
              </a:rPr>
              <a:t>;</a:t>
            </a:r>
            <a:r>
              <a:rPr lang="en-US" sz="2000" b="1" i="0" u="none" strike="noStrike" baseline="0" smtClean="0">
                <a:solidFill>
                  <a:srgbClr val="000000"/>
                </a:solidFill>
                <a:latin typeface="Segoe"/>
                <a:ea typeface="ＭＳ ゴシック"/>
              </a:rPr>
              <a:t> </a:t>
            </a:r>
            <a:r>
              <a:rPr lang="en-US" sz="2000" b="0" i="0" u="none" strike="noStrike" baseline="0" smtClean="0">
                <a:solidFill>
                  <a:srgbClr val="000000"/>
                </a:solidFill>
                <a:latin typeface="Segoe"/>
                <a:ea typeface="ＭＳ ゴシック"/>
              </a:rPr>
              <a:t>the page color is applied.</a:t>
            </a:r>
          </a:p>
          <a:p>
            <a:pPr lvl="1" rtl="0"/>
            <a:r>
              <a:rPr lang="en-US" sz="2000" i="0" u="none" strike="noStrike" baseline="0" smtClean="0">
                <a:solidFill>
                  <a:srgbClr val="000000"/>
                </a:solidFill>
                <a:latin typeface="Segoe"/>
                <a:ea typeface="ＭＳ ゴシック"/>
              </a:rPr>
              <a:t> </a:t>
            </a:r>
            <a:r>
              <a:rPr lang="en-US" sz="2000" b="1" i="0" u="none" strike="noStrike" baseline="0" smtClean="0">
                <a:solidFill>
                  <a:srgbClr val="000000"/>
                </a:solidFill>
                <a:latin typeface="Segoe"/>
                <a:ea typeface="ＭＳ ゴシック"/>
              </a:rPr>
              <a:t>SAVE</a:t>
            </a:r>
            <a:r>
              <a:rPr lang="en-US" sz="2000" b="0" i="0" u="none" strike="noStrike" baseline="0" smtClean="0">
                <a:solidFill>
                  <a:srgbClr val="000000"/>
                </a:solidFill>
                <a:latin typeface="Segoe"/>
                <a:ea typeface="ＭＳ ゴシック"/>
              </a:rPr>
              <a:t> the document as </a:t>
            </a:r>
            <a:r>
              <a:rPr lang="en-US" sz="2000" b="1" i="1" u="none" strike="noStrike" baseline="0" smtClean="0">
                <a:solidFill>
                  <a:srgbClr val="000000"/>
                </a:solidFill>
                <a:latin typeface="Segoe"/>
                <a:ea typeface="ＭＳ ゴシック"/>
              </a:rPr>
              <a:t>Hosting Term4</a:t>
            </a:r>
            <a:r>
              <a:rPr lang="en-US" sz="2000" b="0" i="0" u="none" strike="noStrike" baseline="0" smtClean="0">
                <a:solidFill>
                  <a:srgbClr val="000000"/>
                </a:solidFill>
                <a:latin typeface="Segoe"/>
                <a:ea typeface="ＭＳ ゴシック"/>
              </a:rPr>
              <a: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in your flash drive in the lesson folder.</a:t>
            </a:r>
          </a:p>
          <a:p>
            <a:pPr lvl="0" rtl="0"/>
            <a:r>
              <a:rPr lang="en-US" sz="2000" b="1" i="0" u="none" strike="noStrike" baseline="0" smtClean="0">
                <a:latin typeface="Segoe"/>
                <a:ea typeface="ＭＳ ゴシック"/>
              </a:rPr>
              <a:t>PAUSE. LEAVE</a:t>
            </a:r>
            <a:r>
              <a:rPr lang="en-US" sz="2000" b="0" i="0" u="none" strike="noStrike" baseline="0" smtClean="0">
                <a:latin typeface="Segoe"/>
                <a:ea typeface="ＭＳ ゴシック"/>
              </a:rPr>
              <a:t> the document open to use </a:t>
            </a:r>
            <a:br>
              <a:rPr lang="en-US" sz="2000" b="0" i="0" u="none" strike="noStrike" baseline="0" smtClean="0">
                <a:latin typeface="Segoe"/>
                <a:ea typeface="ＭＳ ゴシック"/>
              </a:rPr>
            </a:br>
            <a:r>
              <a:rPr lang="en-US" sz="2000" b="0" i="0" u="none" strike="noStrike" baseline="0" smtClean="0">
                <a:latin typeface="Segoe"/>
                <a:ea typeface="ＭＳ ゴシック"/>
              </a:rPr>
              <a:t>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17</a:t>
            </a:fld>
            <a:endParaRPr lang="en-US" dirty="0"/>
          </a:p>
        </p:txBody>
      </p:sp>
      <p:pic>
        <p:nvPicPr>
          <p:cNvPr id="7" name="Picture 6" descr="0710.png"/>
          <p:cNvPicPr>
            <a:picLocks noChangeAspect="1"/>
          </p:cNvPicPr>
          <p:nvPr/>
        </p:nvPicPr>
        <p:blipFill rotWithShape="1">
          <a:blip r:embed="rId2">
            <a:extLst>
              <a:ext uri="{28A0092B-C50C-407E-A947-70E740481C1C}">
                <a14:useLocalDpi xmlns:a14="http://schemas.microsoft.com/office/drawing/2010/main" val="0"/>
              </a:ext>
            </a:extLst>
          </a:blip>
          <a:srcRect l="36797"/>
          <a:stretch/>
        </p:blipFill>
        <p:spPr>
          <a:xfrm>
            <a:off x="6019800" y="1600200"/>
            <a:ext cx="2646699" cy="4254500"/>
          </a:xfrm>
          <a:prstGeom prst="rect">
            <a:avLst/>
          </a:prstGeom>
        </p:spPr>
      </p:pic>
    </p:spTree>
    <p:extLst>
      <p:ext uri="{BB962C8B-B14F-4D97-AF65-F5344CB8AC3E}">
        <p14:creationId xmlns:p14="http://schemas.microsoft.com/office/powerpoint/2010/main" val="1320879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Format the Page Color Background</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that is open from the previous exercise.</a:t>
            </a:r>
          </a:p>
          <a:p>
            <a:pPr lvl="1" rtl="0"/>
            <a:r>
              <a:rPr lang="en-US" b="0" i="0" u="none" strike="noStrike" baseline="0" smtClean="0">
                <a:solidFill>
                  <a:srgbClr val="000000"/>
                </a:solidFill>
                <a:latin typeface="Segoe"/>
                <a:ea typeface="ＭＳ ゴシック"/>
              </a:rPr>
              <a:t>With the Design tab active, click the </a:t>
            </a:r>
            <a:r>
              <a:rPr lang="en-US" b="1" i="0" u="none" strike="noStrike" baseline="0" smtClean="0">
                <a:solidFill>
                  <a:srgbClr val="000000"/>
                </a:solidFill>
                <a:latin typeface="Segoe"/>
                <a:ea typeface="ＭＳ ゴシック"/>
              </a:rPr>
              <a:t>Page Color</a:t>
            </a:r>
            <a:r>
              <a:rPr lang="en-US" b="0" i="0" u="none" strike="noStrike" baseline="0" smtClean="0">
                <a:solidFill>
                  <a:srgbClr val="000000"/>
                </a:solidFill>
                <a:latin typeface="Segoe"/>
                <a:ea typeface="ＭＳ ゴシック"/>
              </a:rPr>
              <a:t> button, to display the menu.</a:t>
            </a:r>
          </a:p>
          <a:p>
            <a:pPr lvl="1" rtl="0"/>
            <a:r>
              <a:rPr lang="en-US" b="0" i="0" u="none" strike="noStrike" baseline="0" smtClean="0">
                <a:solidFill>
                  <a:srgbClr val="000000"/>
                </a:solidFill>
                <a:latin typeface="Segoe"/>
                <a:ea typeface="ＭＳ ゴシック"/>
              </a:rPr>
              <a:t>Click </a:t>
            </a:r>
            <a:r>
              <a:rPr lang="en-US" b="1" i="0" u="none" strike="noStrike" baseline="0" smtClean="0">
                <a:solidFill>
                  <a:srgbClr val="000000"/>
                </a:solidFill>
                <a:latin typeface="Segoe"/>
                <a:ea typeface="ＭＳ ゴシック"/>
              </a:rPr>
              <a:t>Fill Effects</a:t>
            </a:r>
            <a:r>
              <a:rPr lang="en-US" b="0" i="0" u="none" strike="noStrike" baseline="0" smtClean="0">
                <a:solidFill>
                  <a:srgbClr val="000000"/>
                </a:solidFill>
                <a:latin typeface="Segoe"/>
                <a:ea typeface="ＭＳ ゴシック"/>
              </a:rPr>
              <a:t>. The </a:t>
            </a:r>
            <a:r>
              <a:rPr lang="en-US" b="0" i="1" u="none" strike="noStrike" baseline="0" smtClean="0">
                <a:solidFill>
                  <a:srgbClr val="000000"/>
                </a:solidFill>
                <a:latin typeface="Segoe"/>
                <a:ea typeface="ＭＳ ゴシック"/>
              </a:rPr>
              <a:t>Fill Effects</a:t>
            </a:r>
            <a:r>
              <a:rPr lang="en-US" b="0" i="0" u="none" strike="noStrike" baseline="0" smtClean="0">
                <a:solidFill>
                  <a:srgbClr val="000000"/>
                </a:solidFill>
                <a:latin typeface="Segoe"/>
                <a:ea typeface="ＭＳ ゴシック"/>
              </a:rPr>
              <a:t> dialog box opens with the Gradient tab active.</a:t>
            </a:r>
          </a:p>
          <a:p>
            <a:pPr lvl="1" rtl="0"/>
            <a:r>
              <a:rPr lang="en-US" b="0" i="0" u="none" strike="noStrike" baseline="0" smtClean="0">
                <a:solidFill>
                  <a:srgbClr val="000000"/>
                </a:solidFill>
                <a:latin typeface="Segoe"/>
                <a:ea typeface="ＭＳ ゴシック"/>
              </a:rPr>
              <a:t>Under the Colors section, select </a:t>
            </a:r>
            <a:r>
              <a:rPr lang="en-US" b="1" i="0" u="none" strike="noStrike" baseline="0" smtClean="0">
                <a:solidFill>
                  <a:srgbClr val="000000"/>
                </a:solidFill>
                <a:latin typeface="Segoe"/>
                <a:ea typeface="ＭＳ ゴシック"/>
              </a:rPr>
              <a:t>Preset</a:t>
            </a:r>
            <a:r>
              <a:rPr lang="en-US" b="0" i="0" u="none" strike="noStrike" baseline="0" smtClean="0">
                <a:solidFill>
                  <a:srgbClr val="000000"/>
                </a:solidFill>
                <a:latin typeface="Times New Roman"/>
                <a:ea typeface="ＭＳ ゴシック"/>
              </a:rPr>
              <a:t>.</a:t>
            </a:r>
          </a:p>
          <a:p>
            <a:pPr lvl="1">
              <a:buFont typeface="+mj-lt"/>
              <a:buAutoNum type="arabicPeriod" startAt="4"/>
            </a:pPr>
            <a:r>
              <a:rPr lang="en-US">
                <a:solidFill>
                  <a:srgbClr val="000000"/>
                </a:solidFill>
                <a:latin typeface="Segoe"/>
                <a:ea typeface="ＭＳ ゴシック"/>
              </a:rPr>
              <a:t>Click the drop-down arrow under the Preset colors section to view available background colors in the Sample area.</a:t>
            </a:r>
          </a:p>
          <a:p>
            <a:pPr lvl="1">
              <a:buAutoNum type="arabicPeriod" startAt="4"/>
            </a:pPr>
            <a:r>
              <a:rPr lang="en-US">
                <a:solidFill>
                  <a:srgbClr val="000000"/>
                </a:solidFill>
                <a:latin typeface="Segoe"/>
                <a:ea typeface="ＭＳ ゴシック"/>
              </a:rPr>
              <a:t>In the Gradient tab under the Colors section, change your selection to </a:t>
            </a:r>
            <a:r>
              <a:rPr lang="en-US" b="1">
                <a:solidFill>
                  <a:srgbClr val="000000"/>
                </a:solidFill>
                <a:latin typeface="Segoe"/>
                <a:ea typeface="ＭＳ ゴシック"/>
              </a:rPr>
              <a:t>Two colors</a:t>
            </a:r>
            <a:r>
              <a:rPr lang="en-US">
                <a:solidFill>
                  <a:srgbClr val="000000"/>
                </a:solidFill>
                <a:latin typeface="Segoe"/>
                <a:ea typeface="ＭＳ ゴシック"/>
              </a:rPr>
              <a:t>. Two options appear, Color 1 and Color 2.</a:t>
            </a:r>
          </a:p>
          <a:p>
            <a:pPr lvl="1" rtl="0"/>
            <a:endParaRPr lang="en-US" b="1"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18</a:t>
            </a:fld>
            <a:endParaRPr lang="en-US" dirty="0"/>
          </a:p>
        </p:txBody>
      </p:sp>
    </p:spTree>
    <p:extLst>
      <p:ext uri="{BB962C8B-B14F-4D97-AF65-F5344CB8AC3E}">
        <p14:creationId xmlns:p14="http://schemas.microsoft.com/office/powerpoint/2010/main" val="1102320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Format the Page Color Background</a:t>
            </a:r>
          </a:p>
        </p:txBody>
      </p:sp>
      <p:sp>
        <p:nvSpPr>
          <p:cNvPr id="3" name="Text Placeholder 2"/>
          <p:cNvSpPr>
            <a:spLocks noGrp="1"/>
          </p:cNvSpPr>
          <p:nvPr>
            <p:ph type="body" idx="1"/>
          </p:nvPr>
        </p:nvSpPr>
        <p:spPr/>
        <p:txBody>
          <a:bodyPr/>
          <a:lstStyle/>
          <a:p>
            <a:pPr lvl="1" rtl="0">
              <a:buFont typeface="+mj-lt"/>
              <a:buAutoNum type="arabicPeriod" startAt="6"/>
            </a:pPr>
            <a:r>
              <a:rPr lang="en-US" sz="2000" b="0" i="0" u="none" strike="noStrike" baseline="0" smtClean="0">
                <a:solidFill>
                  <a:srgbClr val="000000"/>
                </a:solidFill>
                <a:latin typeface="Segoe"/>
                <a:ea typeface="ＭＳ ゴシック"/>
              </a:rPr>
              <a:t>Under Color 2, click the drop-</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down arrow to produce the color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palette. Select </a:t>
            </a:r>
            <a:r>
              <a:rPr lang="en-US" sz="2000" b="1" i="0" u="none" strike="noStrike" baseline="0" smtClean="0">
                <a:solidFill>
                  <a:srgbClr val="000000"/>
                </a:solidFill>
                <a:latin typeface="Segoe"/>
                <a:ea typeface="ＭＳ ゴシック"/>
              </a:rPr>
              <a:t>Black, Text 1, </a:t>
            </a:r>
            <a:br>
              <a:rPr lang="en-US" sz="2000" b="1" i="0" u="none" strike="noStrike" baseline="0" smtClean="0">
                <a:solidFill>
                  <a:srgbClr val="000000"/>
                </a:solidFill>
                <a:latin typeface="Segoe"/>
                <a:ea typeface="ＭＳ ゴシック"/>
              </a:rPr>
            </a:br>
            <a:r>
              <a:rPr lang="en-US" sz="2000" b="1" i="0" u="none" strike="noStrike" baseline="0" smtClean="0">
                <a:solidFill>
                  <a:srgbClr val="000000"/>
                </a:solidFill>
                <a:latin typeface="Segoe"/>
                <a:ea typeface="ＭＳ ゴシック"/>
              </a:rPr>
              <a:t>Lighter 50%</a:t>
            </a:r>
            <a:r>
              <a:rPr lang="en-US" sz="2000" b="0" i="0" u="none" strike="noStrike" baseline="0" smtClean="0">
                <a:solidFill>
                  <a:srgbClr val="000000"/>
                </a:solidFill>
                <a:latin typeface="Segoe"/>
                <a:ea typeface="ＭＳ ゴシック"/>
              </a:rPr>
              <a:t>. The selected color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appears in the box under Color 2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(right).</a:t>
            </a:r>
          </a:p>
          <a:p>
            <a:pPr lvl="1" rtl="0">
              <a:buAutoNum type="arabicPeriod" startAt="6"/>
            </a:pPr>
            <a:r>
              <a:rPr lang="en-US" sz="2000" b="0" i="0" u="none" strike="noStrike" baseline="0" smtClean="0">
                <a:solidFill>
                  <a:srgbClr val="000000"/>
                </a:solidFill>
                <a:latin typeface="Segoe"/>
                <a:ea typeface="ＭＳ ゴシック"/>
              </a:rPr>
              <a:t>Under the Variants section,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samples of the two colors are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displayed. Under the Shading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Styles section, you have choices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on how the style should appear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in the document. Select </a:t>
            </a:r>
            <a:r>
              <a:rPr lang="en-US" sz="2000" b="1" i="0" u="none" strike="noStrike" baseline="0" smtClean="0">
                <a:solidFill>
                  <a:srgbClr val="000000"/>
                </a:solidFill>
                <a:latin typeface="Segoe"/>
                <a:ea typeface="ＭＳ ゴシック"/>
              </a:rPr>
              <a:t>From</a:t>
            </a:r>
            <a:r>
              <a:rPr lang="en-US" sz="2000" b="0" i="0" u="none" strike="noStrike" baseline="0" smtClean="0">
                <a:solidFill>
                  <a:srgbClr val="000000"/>
                </a:solidFill>
                <a:latin typeface="Segoe"/>
                <a:ea typeface="ＭＳ ゴシック"/>
              </a:rPr>
              <a:t> </a:t>
            </a:r>
            <a:br>
              <a:rPr lang="en-US" sz="2000" b="0" i="0" u="none" strike="noStrike" baseline="0" smtClean="0">
                <a:solidFill>
                  <a:srgbClr val="000000"/>
                </a:solidFill>
                <a:latin typeface="Segoe"/>
                <a:ea typeface="ＭＳ ゴシック"/>
              </a:rPr>
            </a:br>
            <a:r>
              <a:rPr lang="en-US" sz="2000" b="1" i="0" u="none" strike="noStrike" baseline="0" smtClean="0">
                <a:solidFill>
                  <a:srgbClr val="000000"/>
                </a:solidFill>
                <a:latin typeface="Segoe"/>
                <a:ea typeface="ＭＳ ゴシック"/>
              </a:rPr>
              <a:t>Center</a:t>
            </a:r>
            <a:r>
              <a:rPr lang="en-US" sz="2000" b="0" i="0" u="none" strike="noStrike" baseline="0" smtClean="0">
                <a:solidFill>
                  <a:srgbClr val="000000"/>
                </a:solidFill>
                <a:latin typeface="Segoe"/>
                <a:ea typeface="ＭＳ ゴシック"/>
              </a:rPr>
              <a:t>. Notice the lower-right corner produces the Color 1 in the Center and Color 2 outside. Click </a:t>
            </a:r>
            <a:r>
              <a:rPr lang="en-US" sz="2000" b="1" i="0" u="none" strike="noStrike" baseline="0" smtClean="0">
                <a:solidFill>
                  <a:srgbClr val="000000"/>
                </a:solidFill>
                <a:latin typeface="Segoe"/>
                <a:ea typeface="ＭＳ ゴシック"/>
              </a:rPr>
              <a:t>OK</a:t>
            </a:r>
            <a:r>
              <a:rPr lang="en-US" sz="2000" b="0" i="0" u="none" strike="noStrike" baseline="0" smtClean="0">
                <a:solidFill>
                  <a:srgbClr val="000000"/>
                </a:solidFill>
                <a:latin typeface="Segoe"/>
                <a:ea typeface="ＭＳ ゴシック"/>
              </a:rPr>
              <a:t>.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19</a:t>
            </a:fld>
            <a:endParaRPr lang="en-US" dirty="0"/>
          </a:p>
        </p:txBody>
      </p:sp>
      <p:pic>
        <p:nvPicPr>
          <p:cNvPr id="7" name="Picture 6" descr="07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2400" y="1540934"/>
            <a:ext cx="3438660" cy="3494665"/>
          </a:xfrm>
          <a:prstGeom prst="rect">
            <a:avLst/>
          </a:prstGeom>
        </p:spPr>
      </p:pic>
    </p:spTree>
    <p:extLst>
      <p:ext uri="{BB962C8B-B14F-4D97-AF65-F5344CB8AC3E}">
        <p14:creationId xmlns:p14="http://schemas.microsoft.com/office/powerpoint/2010/main" val="2125263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Objectives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a:t>
            </a:fld>
            <a:endParaRPr lang="en-US" dirty="0"/>
          </a:p>
        </p:txBody>
      </p:sp>
      <p:pic>
        <p:nvPicPr>
          <p:cNvPr id="7" name="Picture 6" descr="07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574800"/>
            <a:ext cx="8195733" cy="3284132"/>
          </a:xfrm>
          <a:prstGeom prst="rect">
            <a:avLst/>
          </a:prstGeom>
        </p:spPr>
      </p:pic>
    </p:spTree>
    <p:extLst>
      <p:ext uri="{BB962C8B-B14F-4D97-AF65-F5344CB8AC3E}">
        <p14:creationId xmlns:p14="http://schemas.microsoft.com/office/powerpoint/2010/main" val="23758014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Format the Page Color Background</a:t>
            </a:r>
          </a:p>
        </p:txBody>
      </p:sp>
      <p:sp>
        <p:nvSpPr>
          <p:cNvPr id="3" name="Text Placeholder 2"/>
          <p:cNvSpPr>
            <a:spLocks noGrp="1"/>
          </p:cNvSpPr>
          <p:nvPr>
            <p:ph type="body" idx="1"/>
          </p:nvPr>
        </p:nvSpPr>
        <p:spPr/>
        <p:txBody>
          <a:bodyPr/>
          <a:lstStyle/>
          <a:p>
            <a:pPr lvl="1" rtl="0">
              <a:buFont typeface="+mj-lt"/>
              <a:buAutoNum type="arabicPeriod" startAt="8"/>
            </a:pPr>
            <a:r>
              <a:rPr lang="en-US"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SAVE</a:t>
            </a:r>
            <a:r>
              <a:rPr lang="en-US" b="0" i="0" u="none" strike="noStrike" baseline="0" smtClean="0">
                <a:solidFill>
                  <a:srgbClr val="000000"/>
                </a:solidFill>
                <a:latin typeface="Segoe"/>
                <a:ea typeface="ＭＳ ゴシック"/>
              </a:rPr>
              <a:t> the document as </a:t>
            </a:r>
            <a:r>
              <a:rPr lang="en-US" b="1" i="1" u="none" strike="noStrike" baseline="0" smtClean="0">
                <a:solidFill>
                  <a:srgbClr val="000000"/>
                </a:solidFill>
                <a:latin typeface="Segoe"/>
                <a:ea typeface="ＭＳ ゴシック"/>
              </a:rPr>
              <a:t>Hosting Term5</a:t>
            </a:r>
            <a:r>
              <a:rPr lang="en-US" b="0" i="0" u="none" strike="noStrike" baseline="0" smtClean="0">
                <a:solidFill>
                  <a:srgbClr val="000000"/>
                </a:solidFill>
                <a:latin typeface="Segoe"/>
                <a:ea typeface="ＭＳ ゴシック"/>
              </a:rPr>
              <a:t> in the lesson folder on your flash drive.</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document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20</a:t>
            </a:fld>
            <a:endParaRPr lang="en-US" dirty="0"/>
          </a:p>
        </p:txBody>
      </p:sp>
    </p:spTree>
    <p:extLst>
      <p:ext uri="{BB962C8B-B14F-4D97-AF65-F5344CB8AC3E}">
        <p14:creationId xmlns:p14="http://schemas.microsoft.com/office/powerpoint/2010/main" val="727815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Insert a Watermark</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that is open from the previous exercise.</a:t>
            </a:r>
          </a:p>
          <a:p>
            <a:pPr lvl="1" rtl="0"/>
            <a:r>
              <a:rPr lang="en-US" b="0" i="0" u="none" strike="noStrike" baseline="0" smtClean="0">
                <a:solidFill>
                  <a:srgbClr val="000000"/>
                </a:solidFill>
                <a:latin typeface="Segoe"/>
                <a:ea typeface="ＭＳ ゴシック"/>
              </a:rPr>
              <a:t>In the Page Background group of the Design tab, click the </a:t>
            </a:r>
            <a:r>
              <a:rPr lang="en-US" b="1" i="0" u="none" strike="noStrike" baseline="0" smtClean="0">
                <a:solidFill>
                  <a:srgbClr val="000000"/>
                </a:solidFill>
                <a:latin typeface="Segoe"/>
                <a:ea typeface="ＭＳ ゴシック"/>
              </a:rPr>
              <a:t>Watermark</a:t>
            </a:r>
            <a:r>
              <a:rPr lang="en-US" b="0" i="0" u="none" strike="noStrike" baseline="0" smtClean="0">
                <a:solidFill>
                  <a:srgbClr val="1F497D"/>
                </a:solidFill>
                <a:latin typeface="Segoe"/>
                <a:ea typeface="ＭＳ ゴシック"/>
              </a:rPr>
              <a:t> </a:t>
            </a:r>
            <a:r>
              <a:rPr lang="en-US" b="0" i="0" u="none" strike="noStrike" baseline="0" smtClean="0">
                <a:solidFill>
                  <a:srgbClr val="000000"/>
                </a:solidFill>
                <a:latin typeface="Segoe"/>
                <a:ea typeface="ＭＳ ゴシック"/>
              </a:rPr>
              <a:t>menu and select </a:t>
            </a:r>
            <a:r>
              <a:rPr lang="en-US" b="1" i="0" u="none" strike="noStrike" baseline="0" smtClean="0">
                <a:solidFill>
                  <a:srgbClr val="000000"/>
                </a:solidFill>
                <a:latin typeface="Segoe"/>
                <a:ea typeface="ＭＳ ゴシック"/>
              </a:rPr>
              <a:t>Confidential 1</a:t>
            </a:r>
            <a:r>
              <a:rPr lang="en-US" b="0" i="0" u="none" strike="noStrike" baseline="0" smtClean="0">
                <a:solidFill>
                  <a:srgbClr val="000000"/>
                </a:solidFill>
                <a:latin typeface="Segoe"/>
                <a:ea typeface="ＭＳ ゴシック"/>
              </a:rPr>
              <a:t>. </a:t>
            </a:r>
          </a:p>
          <a:p>
            <a:pPr lvl="1" rtl="0"/>
            <a:r>
              <a:rPr lang="en-US" b="0" i="0" u="none" strike="noStrike" baseline="0" smtClean="0">
                <a:solidFill>
                  <a:srgbClr val="000000"/>
                </a:solidFill>
                <a:latin typeface="Segoe"/>
                <a:ea typeface="ＭＳ ゴシック"/>
              </a:rPr>
              <a:t>The watermark is placed behind the text and is transparent.</a:t>
            </a:r>
          </a:p>
          <a:p>
            <a:pPr lvl="1" rtl="0"/>
            <a:r>
              <a:rPr lang="en-US"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SAVE</a:t>
            </a:r>
            <a:r>
              <a:rPr lang="en-US" b="0" i="0" u="none" strike="noStrike" baseline="0" smtClean="0">
                <a:solidFill>
                  <a:srgbClr val="000000"/>
                </a:solidFill>
                <a:latin typeface="Segoe"/>
                <a:ea typeface="ＭＳ ゴシック"/>
              </a:rPr>
              <a:t> the document with the same filename in the lesson folder on your flash drive.</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document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21</a:t>
            </a:fld>
            <a:endParaRPr lang="en-US" dirty="0"/>
          </a:p>
        </p:txBody>
      </p:sp>
    </p:spTree>
    <p:extLst>
      <p:ext uri="{BB962C8B-B14F-4D97-AF65-F5344CB8AC3E}">
        <p14:creationId xmlns:p14="http://schemas.microsoft.com/office/powerpoint/2010/main" val="3411765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Insert a Custom Watermark</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that is open from the previous exercise.</a:t>
            </a:r>
          </a:p>
          <a:p>
            <a:pPr lvl="1" rtl="0"/>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Watermark</a:t>
            </a:r>
            <a:r>
              <a:rPr lang="en-US" b="0" i="0" u="none" strike="noStrike" baseline="0" smtClean="0">
                <a:solidFill>
                  <a:srgbClr val="000000"/>
                </a:solidFill>
                <a:latin typeface="Segoe"/>
                <a:ea typeface="ＭＳ ゴシック"/>
              </a:rPr>
              <a:t> menu and select </a:t>
            </a:r>
            <a:r>
              <a:rPr lang="en-US" b="1" i="0" u="none" strike="noStrike" baseline="0" smtClean="0">
                <a:solidFill>
                  <a:srgbClr val="000000"/>
                </a:solidFill>
                <a:latin typeface="Segoe"/>
                <a:ea typeface="ＭＳ ゴシック"/>
              </a:rPr>
              <a:t>Custom</a:t>
            </a:r>
            <a:r>
              <a:rPr lang="en-US" b="0"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Watermark</a:t>
            </a:r>
            <a:r>
              <a:rPr lang="en-US" b="0" i="0" u="none" strike="noStrike" baseline="0" smtClean="0">
                <a:solidFill>
                  <a:srgbClr val="000000"/>
                </a:solidFill>
                <a:latin typeface="Segoe"/>
                <a:ea typeface="ＭＳ ゴシック"/>
              </a:rPr>
              <a:t>. The </a:t>
            </a:r>
            <a:r>
              <a:rPr lang="en-US" b="0" i="1" u="none" strike="noStrike" baseline="0" smtClean="0">
                <a:solidFill>
                  <a:srgbClr val="000000"/>
                </a:solidFill>
                <a:latin typeface="Segoe"/>
                <a:ea typeface="ＭＳ ゴシック"/>
              </a:rPr>
              <a:t>Printed Watermark</a:t>
            </a:r>
            <a:r>
              <a:rPr lang="en-US" b="0" i="0" u="none" strike="noStrike" baseline="0" smtClean="0">
                <a:solidFill>
                  <a:srgbClr val="000000"/>
                </a:solidFill>
                <a:latin typeface="Segoe"/>
                <a:ea typeface="ＭＳ ゴシック"/>
              </a:rPr>
              <a:t> dialog box opens.</a:t>
            </a:r>
          </a:p>
          <a:p>
            <a:pPr lvl="1" rtl="0"/>
            <a:r>
              <a:rPr lang="en-US" b="0" i="0" u="none" strike="noStrike" baseline="0" smtClean="0">
                <a:solidFill>
                  <a:srgbClr val="000000"/>
                </a:solidFill>
                <a:latin typeface="Segoe"/>
                <a:ea typeface="ＭＳ ゴシック"/>
              </a:rPr>
              <a:t>Select the </a:t>
            </a:r>
            <a:r>
              <a:rPr lang="en-US" b="1" i="0" u="none" strike="noStrike" baseline="0" smtClean="0">
                <a:solidFill>
                  <a:srgbClr val="000000"/>
                </a:solidFill>
                <a:latin typeface="Segoe"/>
                <a:ea typeface="ＭＳ ゴシック"/>
              </a:rPr>
              <a:t>Text watermark</a:t>
            </a:r>
            <a:r>
              <a:rPr lang="en-US" b="0" i="0" u="none" strike="noStrike" baseline="0" smtClean="0">
                <a:solidFill>
                  <a:srgbClr val="000000"/>
                </a:solidFill>
                <a:latin typeface="Segoe"/>
                <a:ea typeface="ＭＳ ゴシック"/>
              </a:rPr>
              <a:t> radio button and then click the drop-down arrow next to </a:t>
            </a:r>
            <a:r>
              <a:rPr lang="en-US" b="0" i="1" u="none" strike="noStrike" baseline="0" smtClean="0">
                <a:solidFill>
                  <a:srgbClr val="000000"/>
                </a:solidFill>
                <a:latin typeface="Segoe"/>
                <a:ea typeface="ＭＳ ゴシック"/>
              </a:rPr>
              <a:t>Text</a:t>
            </a:r>
            <a:r>
              <a:rPr lang="en-US" b="0" i="0" u="none" strike="noStrike" baseline="0" smtClean="0">
                <a:solidFill>
                  <a:srgbClr val="000000"/>
                </a:solidFill>
                <a:latin typeface="Segoe"/>
                <a:ea typeface="ＭＳ ゴシック"/>
              </a:rPr>
              <a:t> and select </a:t>
            </a:r>
            <a:r>
              <a:rPr lang="en-US" b="1" i="0" u="none" strike="noStrike" baseline="0" smtClean="0">
                <a:solidFill>
                  <a:srgbClr val="000000"/>
                </a:solidFill>
                <a:latin typeface="Segoe"/>
                <a:ea typeface="ＭＳ ゴシック"/>
              </a:rPr>
              <a:t>Draft</a:t>
            </a:r>
            <a:r>
              <a:rPr lang="en-US" b="0" i="0" u="none" strike="noStrike" baseline="0" smtClean="0">
                <a:solidFill>
                  <a:srgbClr val="000000"/>
                </a:solidFill>
                <a:latin typeface="Segoe"/>
                <a:ea typeface="ＭＳ ゴシック"/>
              </a:rPr>
              <a:t>. You can customize text watermarks by typing content in the text box or you can select from the drop-down menu.</a:t>
            </a:r>
          </a:p>
          <a:p>
            <a:pPr lvl="1" rtl="0"/>
            <a:r>
              <a:rPr lang="en-US" b="0" i="0" u="none" strike="noStrike" baseline="0" smtClean="0">
                <a:solidFill>
                  <a:srgbClr val="000000"/>
                </a:solidFill>
                <a:latin typeface="Segoe"/>
                <a:ea typeface="ＭＳ ゴシック"/>
              </a:rPr>
              <a:t>Click the drop-down arrow by </a:t>
            </a:r>
            <a:r>
              <a:rPr lang="en-US" b="0" i="1" u="none" strike="noStrike" baseline="0" smtClean="0">
                <a:solidFill>
                  <a:srgbClr val="000000"/>
                </a:solidFill>
                <a:latin typeface="Segoe"/>
                <a:ea typeface="ＭＳ ゴシック"/>
              </a:rPr>
              <a:t>Font</a:t>
            </a:r>
            <a:r>
              <a:rPr lang="en-US" b="0" i="0" u="none" strike="noStrike" baseline="0" smtClean="0">
                <a:solidFill>
                  <a:srgbClr val="000000"/>
                </a:solidFill>
                <a:latin typeface="Segoe"/>
                <a:ea typeface="ＭＳ ゴシック"/>
              </a:rPr>
              <a:t> and select </a:t>
            </a:r>
            <a:r>
              <a:rPr lang="en-US" b="1" i="0" u="none" strike="noStrike" baseline="0" smtClean="0">
                <a:solidFill>
                  <a:srgbClr val="000000"/>
                </a:solidFill>
                <a:latin typeface="Segoe"/>
                <a:ea typeface="ＭＳ ゴシック"/>
              </a:rPr>
              <a:t>Franklin Gothic Book</a:t>
            </a:r>
            <a:r>
              <a:rPr lang="en-US" b="0" i="0" u="none" strike="noStrike" baseline="0" smtClean="0">
                <a:solidFill>
                  <a:srgbClr val="000000"/>
                </a:solidFill>
                <a:latin typeface="Segoe"/>
                <a:ea typeface="ＭＳ ゴシック"/>
              </a:rPr>
              <a:t>. This changes the text watermark font.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22</a:t>
            </a:fld>
            <a:endParaRPr lang="en-US" dirty="0"/>
          </a:p>
        </p:txBody>
      </p:sp>
    </p:spTree>
    <p:extLst>
      <p:ext uri="{BB962C8B-B14F-4D97-AF65-F5344CB8AC3E}">
        <p14:creationId xmlns:p14="http://schemas.microsoft.com/office/powerpoint/2010/main" val="13935381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Insert a Custom Watermark</a:t>
            </a:r>
          </a:p>
        </p:txBody>
      </p:sp>
      <p:sp>
        <p:nvSpPr>
          <p:cNvPr id="3" name="Text Placeholder 2"/>
          <p:cNvSpPr>
            <a:spLocks noGrp="1"/>
          </p:cNvSpPr>
          <p:nvPr>
            <p:ph type="body" idx="1"/>
          </p:nvPr>
        </p:nvSpPr>
        <p:spPr/>
        <p:txBody>
          <a:bodyPr/>
          <a:lstStyle/>
          <a:p>
            <a:pPr lvl="1" rtl="0">
              <a:buFont typeface="+mj-lt"/>
              <a:buAutoNum type="arabicPeriod" startAt="4"/>
            </a:pPr>
            <a:r>
              <a:rPr lang="en-US" sz="2100" b="0" i="0" u="none" strike="noStrike" baseline="0" smtClean="0">
                <a:solidFill>
                  <a:srgbClr val="000000"/>
                </a:solidFill>
                <a:latin typeface="Segoe"/>
                <a:ea typeface="ＭＳ ゴシック"/>
              </a:rPr>
              <a:t>In the </a:t>
            </a:r>
            <a:r>
              <a:rPr lang="en-US" sz="2100" b="0" i="0" u="none" strike="noStrike" baseline="0" smtClean="0">
                <a:solidFill>
                  <a:prstClr val="black"/>
                </a:solidFill>
                <a:latin typeface="Segoe"/>
                <a:ea typeface="ＭＳ ゴシック"/>
              </a:rPr>
              <a:t>Color</a:t>
            </a:r>
            <a:r>
              <a:rPr lang="en-US" sz="2100" b="0" i="1" u="none" strike="noStrike" baseline="0" smtClean="0">
                <a:solidFill>
                  <a:prstClr val="black"/>
                </a:solidFill>
                <a:latin typeface="Segoe"/>
                <a:ea typeface="ＭＳ ゴシック"/>
              </a:rPr>
              <a:t> </a:t>
            </a:r>
            <a:r>
              <a:rPr lang="en-US" sz="2100" b="0" i="0" u="none" strike="noStrike" baseline="0" smtClean="0">
                <a:solidFill>
                  <a:prstClr val="black"/>
                </a:solidFill>
                <a:latin typeface="Segoe"/>
                <a:ea typeface="ＭＳ ゴシック"/>
              </a:rPr>
              <a:t>box,</a:t>
            </a:r>
            <a:r>
              <a:rPr lang="en-US" sz="2100" b="0" i="0" u="none" strike="noStrike" baseline="0" smtClean="0">
                <a:solidFill>
                  <a:srgbClr val="000000"/>
                </a:solidFill>
                <a:latin typeface="Segoe"/>
                <a:ea typeface="ＭＳ ゴシック"/>
              </a:rPr>
              <a:t> click the drop-</a:t>
            </a:r>
            <a:br>
              <a:rPr lang="en-US" sz="2100" b="0" i="0" u="none" strike="noStrike" baseline="0" smtClean="0">
                <a:solidFill>
                  <a:srgbClr val="000000"/>
                </a:solidFill>
                <a:latin typeface="Segoe"/>
                <a:ea typeface="ＭＳ ゴシック"/>
              </a:rPr>
            </a:br>
            <a:r>
              <a:rPr lang="en-US" sz="2100" b="0" i="0" u="none" strike="noStrike" baseline="0" smtClean="0">
                <a:solidFill>
                  <a:srgbClr val="000000"/>
                </a:solidFill>
                <a:latin typeface="Segoe"/>
                <a:ea typeface="ＭＳ ゴシック"/>
              </a:rPr>
              <a:t>down arrow and select </a:t>
            </a:r>
            <a:r>
              <a:rPr lang="en-US" sz="2100" b="1" i="0" u="none" strike="noStrike" baseline="0" smtClean="0">
                <a:solidFill>
                  <a:srgbClr val="000000"/>
                </a:solidFill>
                <a:latin typeface="Segoe"/>
                <a:ea typeface="ＭＳ ゴシック"/>
              </a:rPr>
              <a:t>Dark </a:t>
            </a:r>
            <a:br>
              <a:rPr lang="en-US" sz="2100" b="1" i="0" u="none" strike="noStrike" baseline="0" smtClean="0">
                <a:solidFill>
                  <a:srgbClr val="000000"/>
                </a:solidFill>
                <a:latin typeface="Segoe"/>
                <a:ea typeface="ＭＳ ゴシック"/>
              </a:rPr>
            </a:br>
            <a:r>
              <a:rPr lang="en-US" sz="2100" b="1" i="0" u="none" strike="noStrike" baseline="0" smtClean="0">
                <a:solidFill>
                  <a:srgbClr val="000000"/>
                </a:solidFill>
                <a:latin typeface="Segoe"/>
                <a:ea typeface="ＭＳ ゴシック"/>
              </a:rPr>
              <a:t>Red </a:t>
            </a:r>
            <a:r>
              <a:rPr lang="en-US" sz="2100" b="0" i="0" u="none" strike="noStrike" baseline="0" smtClean="0">
                <a:solidFill>
                  <a:srgbClr val="000000"/>
                </a:solidFill>
                <a:latin typeface="Segoe"/>
                <a:ea typeface="ＭＳ ゴシック"/>
              </a:rPr>
              <a:t>in the Standard Colors box </a:t>
            </a:r>
            <a:br>
              <a:rPr lang="en-US" sz="2100" b="0" i="0" u="none" strike="noStrike" baseline="0" smtClean="0">
                <a:solidFill>
                  <a:srgbClr val="000000"/>
                </a:solidFill>
                <a:latin typeface="Segoe"/>
                <a:ea typeface="ＭＳ ゴシック"/>
              </a:rPr>
            </a:br>
            <a:r>
              <a:rPr lang="en-US" sz="2100" b="0" i="0" u="none" strike="noStrike" baseline="0" smtClean="0">
                <a:solidFill>
                  <a:srgbClr val="000000"/>
                </a:solidFill>
                <a:latin typeface="Segoe"/>
                <a:ea typeface="ＭＳ ゴシック"/>
              </a:rPr>
              <a:t>(right).</a:t>
            </a:r>
          </a:p>
          <a:p>
            <a:pPr lvl="1" rtl="0">
              <a:buAutoNum type="arabicPeriod" startAt="4"/>
            </a:pPr>
            <a:r>
              <a:rPr lang="en-US" sz="2100" b="0" i="0" u="none" strike="noStrike" baseline="0" smtClean="0">
                <a:solidFill>
                  <a:srgbClr val="000000"/>
                </a:solidFill>
                <a:latin typeface="Segoe"/>
                <a:ea typeface="ＭＳ ゴシック"/>
              </a:rPr>
              <a:t>Click </a:t>
            </a:r>
            <a:r>
              <a:rPr lang="en-US" sz="2100" b="1" i="0" u="none" strike="noStrike" baseline="0" smtClean="0">
                <a:solidFill>
                  <a:srgbClr val="000000"/>
                </a:solidFill>
                <a:latin typeface="Segoe"/>
                <a:ea typeface="ＭＳ ゴシック"/>
              </a:rPr>
              <a:t>OK</a:t>
            </a:r>
            <a:r>
              <a:rPr lang="en-US" sz="2100" b="0" i="0" u="none" strike="noStrike" baseline="0" smtClean="0">
                <a:solidFill>
                  <a:srgbClr val="000000"/>
                </a:solidFill>
                <a:latin typeface="Segoe"/>
                <a:ea typeface="ＭＳ ゴシック"/>
              </a:rPr>
              <a:t>. The watermark is </a:t>
            </a:r>
            <a:br>
              <a:rPr lang="en-US" sz="2100" b="0" i="0" u="none" strike="noStrike" baseline="0" smtClean="0">
                <a:solidFill>
                  <a:srgbClr val="000000"/>
                </a:solidFill>
                <a:latin typeface="Segoe"/>
                <a:ea typeface="ＭＳ ゴシック"/>
              </a:rPr>
            </a:br>
            <a:r>
              <a:rPr lang="en-US" sz="2100" b="0" i="0" u="none" strike="noStrike" baseline="0" smtClean="0">
                <a:solidFill>
                  <a:srgbClr val="000000"/>
                </a:solidFill>
                <a:latin typeface="Segoe"/>
                <a:ea typeface="ＭＳ ゴシック"/>
              </a:rPr>
              <a:t>inserted on all pages. If you click </a:t>
            </a:r>
            <a:br>
              <a:rPr lang="en-US" sz="2100" b="0" i="0" u="none" strike="noStrike" baseline="0" smtClean="0">
                <a:solidFill>
                  <a:srgbClr val="000000"/>
                </a:solidFill>
                <a:latin typeface="Segoe"/>
                <a:ea typeface="ＭＳ ゴシック"/>
              </a:rPr>
            </a:br>
            <a:r>
              <a:rPr lang="en-US" sz="2100" b="1" i="0" u="none" strike="noStrike" baseline="0" smtClean="0">
                <a:solidFill>
                  <a:srgbClr val="000000"/>
                </a:solidFill>
                <a:latin typeface="Segoe"/>
                <a:ea typeface="ＭＳ ゴシック"/>
              </a:rPr>
              <a:t>Apply</a:t>
            </a:r>
            <a:r>
              <a:rPr lang="en-US" sz="2100" b="0" i="0" u="none" strike="noStrike" baseline="0" smtClean="0">
                <a:solidFill>
                  <a:srgbClr val="000000"/>
                </a:solidFill>
                <a:latin typeface="Segoe"/>
                <a:ea typeface="ＭＳ ゴシック"/>
              </a:rPr>
              <a:t>, the dialog box remains </a:t>
            </a:r>
            <a:br>
              <a:rPr lang="en-US" sz="2100" b="0" i="0" u="none" strike="noStrike" baseline="0" smtClean="0">
                <a:solidFill>
                  <a:srgbClr val="000000"/>
                </a:solidFill>
                <a:latin typeface="Segoe"/>
                <a:ea typeface="ＭＳ ゴシック"/>
              </a:rPr>
            </a:br>
            <a:r>
              <a:rPr lang="en-US" sz="2100" b="0" i="0" u="none" strike="noStrike" baseline="0" smtClean="0">
                <a:solidFill>
                  <a:srgbClr val="000000"/>
                </a:solidFill>
                <a:latin typeface="Segoe"/>
                <a:ea typeface="ＭＳ ゴシック"/>
              </a:rPr>
              <a:t>open and you can view your </a:t>
            </a:r>
            <a:br>
              <a:rPr lang="en-US" sz="2100" b="0" i="0" u="none" strike="noStrike" baseline="0" smtClean="0">
                <a:solidFill>
                  <a:srgbClr val="000000"/>
                </a:solidFill>
                <a:latin typeface="Segoe"/>
                <a:ea typeface="ＭＳ ゴシック"/>
              </a:rPr>
            </a:br>
            <a:r>
              <a:rPr lang="en-US" sz="2100" b="0" i="0" u="none" strike="noStrike" baseline="0" smtClean="0">
                <a:solidFill>
                  <a:srgbClr val="000000"/>
                </a:solidFill>
                <a:latin typeface="Segoe"/>
                <a:ea typeface="ＭＳ ゴシック"/>
              </a:rPr>
              <a:t>watermark in the document. When </a:t>
            </a:r>
            <a:br>
              <a:rPr lang="en-US" sz="2100" b="0" i="0" u="none" strike="noStrike" baseline="0" smtClean="0">
                <a:solidFill>
                  <a:srgbClr val="000000"/>
                </a:solidFill>
                <a:latin typeface="Segoe"/>
                <a:ea typeface="ＭＳ ゴシック"/>
              </a:rPr>
            </a:br>
            <a:r>
              <a:rPr lang="en-US" sz="2100" b="0" i="0" u="none" strike="noStrike" baseline="0" smtClean="0">
                <a:solidFill>
                  <a:srgbClr val="000000"/>
                </a:solidFill>
                <a:latin typeface="Segoe"/>
                <a:ea typeface="ＭＳ ゴシック"/>
              </a:rPr>
              <a:t>you click </a:t>
            </a:r>
            <a:r>
              <a:rPr lang="en-US" sz="2100" b="1" i="0" u="none" strike="noStrike" baseline="0" smtClean="0">
                <a:solidFill>
                  <a:srgbClr val="000000"/>
                </a:solidFill>
                <a:latin typeface="Segoe"/>
                <a:ea typeface="ＭＳ ゴシック"/>
              </a:rPr>
              <a:t>OK</a:t>
            </a:r>
            <a:r>
              <a:rPr lang="en-US" sz="2100" b="0" i="0" u="none" strike="noStrike" baseline="0" smtClean="0">
                <a:solidFill>
                  <a:srgbClr val="000000"/>
                </a:solidFill>
                <a:latin typeface="Segoe"/>
                <a:ea typeface="ＭＳ ゴシック"/>
              </a:rPr>
              <a:t>, the dialog box closes and you’re back in the document screen.</a:t>
            </a:r>
          </a:p>
          <a:p>
            <a:pPr lvl="1" rtl="0">
              <a:buAutoNum type="arabicPeriod" startAt="4"/>
            </a:pPr>
            <a:r>
              <a:rPr lang="en-US" sz="2100">
                <a:solidFill>
                  <a:srgbClr val="000000"/>
                </a:solidFill>
                <a:latin typeface="Segoe"/>
                <a:ea typeface="ＭＳ ゴシック"/>
              </a:rPr>
              <a:t> </a:t>
            </a:r>
            <a:r>
              <a:rPr lang="en-US" sz="2100" b="1">
                <a:solidFill>
                  <a:srgbClr val="000000"/>
                </a:solidFill>
                <a:latin typeface="Segoe"/>
                <a:ea typeface="ＭＳ ゴシック"/>
              </a:rPr>
              <a:t>SAVE</a:t>
            </a:r>
            <a:r>
              <a:rPr lang="en-US" sz="2100">
                <a:solidFill>
                  <a:srgbClr val="000000"/>
                </a:solidFill>
                <a:latin typeface="Segoe"/>
                <a:ea typeface="ＭＳ ゴシック"/>
              </a:rPr>
              <a:t> the document as </a:t>
            </a:r>
            <a:r>
              <a:rPr lang="en-US" sz="2100" b="1" i="1">
                <a:solidFill>
                  <a:srgbClr val="000000"/>
                </a:solidFill>
                <a:latin typeface="Segoe"/>
                <a:ea typeface="ＭＳ ゴシック"/>
              </a:rPr>
              <a:t>Hosting Draft</a:t>
            </a:r>
            <a:r>
              <a:rPr lang="en-US" sz="2100">
                <a:solidFill>
                  <a:srgbClr val="000000"/>
                </a:solidFill>
                <a:latin typeface="Segoe"/>
                <a:ea typeface="ＭＳ ゴシック"/>
              </a:rPr>
              <a:t> in the lesson folder on your flash drive.</a:t>
            </a:r>
          </a:p>
          <a:p>
            <a:pPr lvl="0"/>
            <a:r>
              <a:rPr lang="en-US" sz="2100" b="1">
                <a:latin typeface="Segoe"/>
                <a:ea typeface="ＭＳ ゴシック"/>
              </a:rPr>
              <a:t>PAUSE. LEAVE</a:t>
            </a:r>
            <a:r>
              <a:rPr lang="en-US" sz="2100">
                <a:latin typeface="Segoe"/>
                <a:ea typeface="ＭＳ ゴシック"/>
              </a:rPr>
              <a:t> the document open to use in the next exercise.</a:t>
            </a:r>
          </a:p>
          <a:p>
            <a:pPr lvl="1" rtl="0">
              <a:buAutoNum type="arabicPeriod" startAt="4"/>
            </a:pPr>
            <a:endParaRPr lang="en-US" sz="2100"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23</a:t>
            </a:fld>
            <a:endParaRPr lang="en-US" dirty="0"/>
          </a:p>
        </p:txBody>
      </p:sp>
      <p:pic>
        <p:nvPicPr>
          <p:cNvPr id="7" name="Picture 6" descr="07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800" y="1524000"/>
            <a:ext cx="3100917" cy="2663213"/>
          </a:xfrm>
          <a:prstGeom prst="rect">
            <a:avLst/>
          </a:prstGeom>
        </p:spPr>
      </p:pic>
    </p:spTree>
    <p:extLst>
      <p:ext uri="{BB962C8B-B14F-4D97-AF65-F5344CB8AC3E}">
        <p14:creationId xmlns:p14="http://schemas.microsoft.com/office/powerpoint/2010/main" val="22283328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Insert an Image Watermark</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that is open from the previous exercise.</a:t>
            </a:r>
          </a:p>
          <a:p>
            <a:pPr lvl="1" rtl="0"/>
            <a:r>
              <a:rPr lang="en-US" b="0" i="0" u="none" strike="noStrike" baseline="0" smtClean="0">
                <a:solidFill>
                  <a:srgbClr val="000000"/>
                </a:solidFill>
                <a:latin typeface="Segoe"/>
                <a:ea typeface="ＭＳ ゴシック"/>
              </a:rPr>
              <a:t>Remove the Page Color background, by clicking the </a:t>
            </a:r>
            <a:r>
              <a:rPr lang="en-US" b="1" i="0" u="none" strike="noStrike" baseline="0" smtClean="0">
                <a:solidFill>
                  <a:srgbClr val="000000"/>
                </a:solidFill>
                <a:latin typeface="Segoe"/>
                <a:ea typeface="ＭＳ ゴシック"/>
              </a:rPr>
              <a:t>Page Color </a:t>
            </a:r>
            <a:r>
              <a:rPr lang="en-US" b="0" i="0" u="none" strike="noStrike" baseline="0" smtClean="0">
                <a:solidFill>
                  <a:srgbClr val="000000"/>
                </a:solidFill>
                <a:latin typeface="Segoe"/>
                <a:ea typeface="ＭＳ ゴシック"/>
              </a:rPr>
              <a:t>button, and then selecting </a:t>
            </a:r>
            <a:r>
              <a:rPr lang="en-US" b="1" i="0" u="none" strike="noStrike" baseline="0" smtClean="0">
                <a:solidFill>
                  <a:srgbClr val="000000"/>
                </a:solidFill>
                <a:latin typeface="Segoe"/>
                <a:ea typeface="ＭＳ ゴシック"/>
              </a:rPr>
              <a:t>No Color</a:t>
            </a:r>
            <a:r>
              <a:rPr lang="en-US" b="0" i="0" u="none" strike="noStrike" baseline="0" smtClean="0">
                <a:solidFill>
                  <a:srgbClr val="000000"/>
                </a:solidFill>
                <a:latin typeface="Segoe"/>
                <a:ea typeface="ＭＳ ゴシック"/>
              </a:rPr>
              <a:t>. The background is removed.</a:t>
            </a:r>
          </a:p>
          <a:p>
            <a:pPr lvl="1" rtl="0"/>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Watermark</a:t>
            </a:r>
            <a:r>
              <a:rPr lang="en-US" b="0" i="0" u="none" strike="noStrike" baseline="0" smtClean="0">
                <a:solidFill>
                  <a:srgbClr val="1F497D"/>
                </a:solidFill>
                <a:latin typeface="Segoe"/>
                <a:ea typeface="ＭＳ ゴシック"/>
              </a:rPr>
              <a:t> </a:t>
            </a:r>
            <a:r>
              <a:rPr lang="en-US" b="0" i="0" u="none" strike="noStrike" baseline="0" smtClean="0">
                <a:solidFill>
                  <a:srgbClr val="000000"/>
                </a:solidFill>
                <a:latin typeface="Segoe"/>
                <a:ea typeface="ＭＳ ゴシック"/>
              </a:rPr>
              <a:t>menu and select </a:t>
            </a:r>
            <a:r>
              <a:rPr lang="en-US" b="1" i="0" u="none" strike="noStrike" baseline="0" smtClean="0">
                <a:solidFill>
                  <a:srgbClr val="000000"/>
                </a:solidFill>
                <a:latin typeface="Segoe"/>
                <a:ea typeface="ＭＳ ゴシック"/>
              </a:rPr>
              <a:t>Custom</a:t>
            </a:r>
            <a:r>
              <a:rPr lang="en-US" b="0"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Watermark</a:t>
            </a:r>
            <a:r>
              <a:rPr lang="en-US" b="0" i="0" u="none" strike="noStrike" baseline="0" smtClean="0">
                <a:solidFill>
                  <a:srgbClr val="000000"/>
                </a:solidFill>
                <a:latin typeface="Segoe"/>
                <a:ea typeface="ＭＳ ゴシック"/>
              </a:rPr>
              <a:t>. The </a:t>
            </a:r>
            <a:r>
              <a:rPr lang="en-US" b="0" i="1" u="none" strike="noStrike" baseline="0" smtClean="0">
                <a:solidFill>
                  <a:srgbClr val="000000"/>
                </a:solidFill>
                <a:latin typeface="Segoe"/>
                <a:ea typeface="ＭＳ ゴシック"/>
              </a:rPr>
              <a:t>Printed Watermark</a:t>
            </a:r>
            <a:r>
              <a:rPr lang="en-US" b="0" i="0" u="none" strike="noStrike" baseline="0" smtClean="0">
                <a:solidFill>
                  <a:srgbClr val="000000"/>
                </a:solidFill>
                <a:latin typeface="Segoe"/>
                <a:ea typeface="ＭＳ ゴシック"/>
              </a:rPr>
              <a:t> dialog box opens.</a:t>
            </a:r>
          </a:p>
          <a:p>
            <a:pPr lvl="1" rtl="0"/>
            <a:r>
              <a:rPr lang="en-US" b="0" i="0" u="none" strike="noStrike" baseline="0" smtClean="0">
                <a:solidFill>
                  <a:srgbClr val="000000"/>
                </a:solidFill>
                <a:latin typeface="Segoe"/>
                <a:ea typeface="ＭＳ ゴシック"/>
              </a:rPr>
              <a:t>Select the </a:t>
            </a:r>
            <a:r>
              <a:rPr lang="en-US" b="1" i="0" u="none" strike="noStrike" baseline="0" smtClean="0">
                <a:solidFill>
                  <a:srgbClr val="000000"/>
                </a:solidFill>
                <a:latin typeface="Segoe"/>
                <a:ea typeface="ＭＳ ゴシック"/>
              </a:rPr>
              <a:t>Picture</a:t>
            </a:r>
            <a:r>
              <a:rPr lang="en-US" b="0"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watermark</a:t>
            </a:r>
            <a:r>
              <a:rPr lang="en-US" b="0" i="0" u="none" strike="noStrike" baseline="0" smtClean="0">
                <a:solidFill>
                  <a:srgbClr val="000000"/>
                </a:solidFill>
                <a:latin typeface="Segoe"/>
                <a:ea typeface="ＭＳ ゴシック"/>
              </a:rPr>
              <a:t> radio button and then click the </a:t>
            </a:r>
            <a:r>
              <a:rPr lang="en-US" b="1" i="0" u="none" strike="noStrike" baseline="0" smtClean="0">
                <a:solidFill>
                  <a:srgbClr val="000000"/>
                </a:solidFill>
                <a:latin typeface="Segoe"/>
                <a:ea typeface="ＭＳ ゴシック"/>
              </a:rPr>
              <a:t>Select Picture </a:t>
            </a:r>
            <a:r>
              <a:rPr lang="en-US" b="0" i="0" u="none" strike="noStrike" baseline="0" smtClean="0">
                <a:solidFill>
                  <a:srgbClr val="000000"/>
                </a:solidFill>
                <a:latin typeface="Segoe"/>
                <a:ea typeface="ＭＳ ゴシック"/>
              </a:rPr>
              <a:t>button.</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24</a:t>
            </a:fld>
            <a:endParaRPr lang="en-US" dirty="0"/>
          </a:p>
        </p:txBody>
      </p:sp>
    </p:spTree>
    <p:extLst>
      <p:ext uri="{BB962C8B-B14F-4D97-AF65-F5344CB8AC3E}">
        <p14:creationId xmlns:p14="http://schemas.microsoft.com/office/powerpoint/2010/main" val="1140365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Insert an Image Watermark</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Browse</a:t>
            </a:r>
            <a:r>
              <a:rPr lang="en-US" b="0" i="0" u="none" strike="noStrike" baseline="0" smtClean="0">
                <a:solidFill>
                  <a:srgbClr val="000000"/>
                </a:solidFill>
                <a:latin typeface="Segoe"/>
                <a:ea typeface="ＭＳ ゴシック"/>
              </a:rPr>
              <a:t> button from Select from File, and then locate your lesson folder and select </a:t>
            </a:r>
            <a:r>
              <a:rPr lang="en-US" b="1" i="0" u="none" strike="noStrike" baseline="0" smtClean="0">
                <a:solidFill>
                  <a:srgbClr val="000000"/>
                </a:solidFill>
                <a:latin typeface="Segoe"/>
                <a:ea typeface="ＭＳ ゴシック"/>
              </a:rPr>
              <a:t>Internet Search</a:t>
            </a:r>
            <a:r>
              <a:rPr lang="en-US" b="0" i="0" u="none" strike="noStrike" baseline="0" smtClean="0">
                <a:solidFill>
                  <a:srgbClr val="000000"/>
                </a:solidFill>
                <a:latin typeface="Times New Roman"/>
                <a:ea typeface="ＭＳ ゴシック"/>
              </a:rPr>
              <a:t>.</a:t>
            </a:r>
          </a:p>
          <a:p>
            <a:pPr lvl="1" rtl="0">
              <a:buAutoNum type="arabicPeriod" startAt="4"/>
            </a:pPr>
            <a:r>
              <a:rPr lang="en-US" b="0" i="0" u="none" strike="noStrike" baseline="0" smtClean="0">
                <a:solidFill>
                  <a:srgbClr val="000000"/>
                </a:solidFill>
                <a:latin typeface="Segoe"/>
                <a:ea typeface="ＭＳ ゴシック"/>
              </a:rPr>
              <a:t>Click </a:t>
            </a:r>
            <a:r>
              <a:rPr lang="en-US" b="1" i="0" u="none" strike="noStrike" baseline="0" smtClean="0">
                <a:solidFill>
                  <a:srgbClr val="000000"/>
                </a:solidFill>
                <a:latin typeface="Segoe"/>
                <a:ea typeface="ＭＳ ゴシック"/>
              </a:rPr>
              <a:t>Insert</a:t>
            </a:r>
            <a:r>
              <a:rPr lang="en-US" b="0" i="0" u="none" strike="noStrike" baseline="0" smtClean="0">
                <a:solidFill>
                  <a:srgbClr val="000000"/>
                </a:solidFill>
                <a:latin typeface="Segoe"/>
                <a:ea typeface="ＭＳ ゴシック"/>
              </a:rPr>
              <a:t> to insert the image in the document, and then click </a:t>
            </a:r>
            <a:r>
              <a:rPr lang="en-US" b="1" i="0" u="none" strike="noStrike" baseline="0" smtClean="0">
                <a:solidFill>
                  <a:srgbClr val="000000"/>
                </a:solidFill>
                <a:latin typeface="Segoe"/>
                <a:ea typeface="ＭＳ ゴシック"/>
              </a:rPr>
              <a:t>OK</a:t>
            </a:r>
            <a:r>
              <a:rPr lang="en-US" b="0" i="0" u="none" strike="noStrike" baseline="0" smtClean="0">
                <a:solidFill>
                  <a:srgbClr val="000000"/>
                </a:solidFill>
                <a:latin typeface="Segoe"/>
                <a:ea typeface="ＭＳ ゴシック"/>
              </a:rPr>
              <a:t> to close the </a:t>
            </a:r>
            <a:r>
              <a:rPr lang="en-US" b="0" i="1" u="none" strike="noStrike" baseline="0" smtClean="0">
                <a:solidFill>
                  <a:srgbClr val="000000"/>
                </a:solidFill>
                <a:latin typeface="Segoe"/>
                <a:ea typeface="ＭＳ ゴシック"/>
              </a:rPr>
              <a:t>Printed Watermark</a:t>
            </a:r>
            <a:r>
              <a:rPr lang="en-US" b="0" i="0" u="none" strike="noStrike" baseline="0" smtClean="0">
                <a:solidFill>
                  <a:srgbClr val="000000"/>
                </a:solidFill>
                <a:latin typeface="Segoe"/>
                <a:ea typeface="ＭＳ ゴシック"/>
              </a:rPr>
              <a:t> dialog box.</a:t>
            </a:r>
          </a:p>
          <a:p>
            <a:pPr lvl="1" rtl="0">
              <a:buAutoNum type="arabicPeriod" startAt="4"/>
            </a:pPr>
            <a:r>
              <a:rPr lang="en-US"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SAVE</a:t>
            </a:r>
            <a:r>
              <a:rPr lang="en-US" b="0" i="0" u="none" strike="noStrike" baseline="0" smtClean="0">
                <a:solidFill>
                  <a:srgbClr val="000000"/>
                </a:solidFill>
                <a:latin typeface="Segoe"/>
                <a:ea typeface="ＭＳ ゴシック"/>
              </a:rPr>
              <a:t> the document as </a:t>
            </a:r>
            <a:r>
              <a:rPr lang="en-US" b="1" i="1" u="none" strike="noStrike" baseline="0" smtClean="0">
                <a:solidFill>
                  <a:srgbClr val="000000"/>
                </a:solidFill>
                <a:latin typeface="Segoe"/>
                <a:ea typeface="ＭＳ ゴシック"/>
              </a:rPr>
              <a:t>Hosting with Image</a:t>
            </a:r>
            <a:r>
              <a:rPr lang="en-US" b="0" i="0" u="none" strike="noStrike" baseline="0" smtClean="0">
                <a:solidFill>
                  <a:srgbClr val="000000"/>
                </a:solidFill>
                <a:latin typeface="Segoe"/>
                <a:ea typeface="ＭＳ ゴシック"/>
              </a:rPr>
              <a:t> in the lesson folder on your flash drive.</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document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25</a:t>
            </a:fld>
            <a:endParaRPr lang="en-US" dirty="0"/>
          </a:p>
        </p:txBody>
      </p:sp>
    </p:spTree>
    <p:extLst>
      <p:ext uri="{BB962C8B-B14F-4D97-AF65-F5344CB8AC3E}">
        <p14:creationId xmlns:p14="http://schemas.microsoft.com/office/powerpoint/2010/main" val="4121799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Remove a Watermark</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that is open from the previous exercise.</a:t>
            </a:r>
          </a:p>
          <a:p>
            <a:pPr lvl="1" rtl="0"/>
            <a:r>
              <a:rPr lang="en-US" b="0" i="0" u="none" strike="noStrike" baseline="0" smtClean="0">
                <a:solidFill>
                  <a:srgbClr val="000000"/>
                </a:solidFill>
                <a:latin typeface="Segoe"/>
                <a:ea typeface="ＭＳ ゴシック"/>
              </a:rPr>
              <a:t>Open the </a:t>
            </a:r>
            <a:r>
              <a:rPr lang="en-US" b="1" i="0" u="none" strike="noStrike" baseline="0" smtClean="0">
                <a:solidFill>
                  <a:srgbClr val="000000"/>
                </a:solidFill>
                <a:latin typeface="Segoe"/>
                <a:ea typeface="ＭＳ ゴシック"/>
              </a:rPr>
              <a:t>Watermark</a:t>
            </a:r>
            <a:r>
              <a:rPr lang="en-US" b="0" i="0" u="none" strike="noStrike" baseline="0" smtClean="0">
                <a:solidFill>
                  <a:srgbClr val="1F497D"/>
                </a:solidFill>
                <a:latin typeface="Segoe"/>
                <a:ea typeface="ＭＳ ゴシック"/>
              </a:rPr>
              <a:t> </a:t>
            </a:r>
            <a:r>
              <a:rPr lang="en-US" b="0" i="0" u="none" strike="noStrike" baseline="0" smtClean="0">
                <a:solidFill>
                  <a:srgbClr val="000000"/>
                </a:solidFill>
                <a:latin typeface="Segoe"/>
                <a:ea typeface="ＭＳ ゴシック"/>
              </a:rPr>
              <a:t>menu and select </a:t>
            </a:r>
            <a:r>
              <a:rPr lang="en-US" b="1" i="0" u="none" strike="noStrike" baseline="0" smtClean="0">
                <a:solidFill>
                  <a:srgbClr val="000000"/>
                </a:solidFill>
                <a:latin typeface="Segoe"/>
                <a:ea typeface="ＭＳ ゴシック"/>
              </a:rPr>
              <a:t>Remove Watermark</a:t>
            </a:r>
            <a:r>
              <a:rPr lang="en-US" b="0" i="0" u="none" strike="noStrike" baseline="0" smtClean="0">
                <a:solidFill>
                  <a:srgbClr val="000000"/>
                </a:solidFill>
                <a:latin typeface="Segoe"/>
                <a:ea typeface="ＭＳ ゴシック"/>
              </a:rPr>
              <a:t>. The watermark is removed from the document.</a:t>
            </a:r>
          </a:p>
          <a:p>
            <a:pPr lvl="1" rtl="0"/>
            <a:r>
              <a:rPr lang="en-US" b="0" i="0" u="none" strike="noStrike" baseline="0" smtClean="0">
                <a:solidFill>
                  <a:srgbClr val="000000"/>
                </a:solidFill>
                <a:latin typeface="Segoe"/>
                <a:ea typeface="ＭＳ ゴシック"/>
              </a:rPr>
              <a:t>Click the Undo        button.</a:t>
            </a:r>
          </a:p>
          <a:p>
            <a:pPr lvl="1" rtl="0"/>
            <a:r>
              <a:rPr lang="en-US"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SAVE</a:t>
            </a:r>
            <a:r>
              <a:rPr lang="en-US" b="0" i="0" u="none" strike="noStrike" baseline="0" smtClean="0">
                <a:solidFill>
                  <a:srgbClr val="000000"/>
                </a:solidFill>
                <a:latin typeface="Segoe"/>
                <a:ea typeface="ＭＳ ゴシック"/>
              </a:rPr>
              <a:t> the document in the lesson folder on your flash drive, and then </a:t>
            </a:r>
            <a:r>
              <a:rPr lang="en-US" b="1" i="0" u="none" strike="noStrike" baseline="0" smtClean="0">
                <a:solidFill>
                  <a:srgbClr val="000000"/>
                </a:solidFill>
                <a:latin typeface="Segoe"/>
                <a:ea typeface="ＭＳ ゴシック"/>
              </a:rPr>
              <a:t>CLOSE</a:t>
            </a:r>
            <a:r>
              <a:rPr lang="en-US" b="0" i="0" u="none" strike="noStrike" baseline="0" smtClean="0">
                <a:solidFill>
                  <a:srgbClr val="000000"/>
                </a:solidFill>
                <a:latin typeface="Segoe"/>
                <a:ea typeface="ＭＳ ゴシック"/>
              </a:rPr>
              <a:t> the file.</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Word open for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26</a:t>
            </a:fld>
            <a:endParaRPr lang="en-US" dirty="0"/>
          </a:p>
        </p:txBody>
      </p:sp>
      <p:pic>
        <p:nvPicPr>
          <p:cNvPr id="7" name="Picture 6" descr="Screen shot 2013-08-14 at 9.45.0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6667" y="2971800"/>
            <a:ext cx="499533" cy="432929"/>
          </a:xfrm>
          <a:prstGeom prst="rect">
            <a:avLst/>
          </a:prstGeom>
        </p:spPr>
      </p:pic>
    </p:spTree>
    <p:extLst>
      <p:ext uri="{BB962C8B-B14F-4D97-AF65-F5344CB8AC3E}">
        <p14:creationId xmlns:p14="http://schemas.microsoft.com/office/powerpoint/2010/main" val="2246730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Add a Page Border</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OPEN</a:t>
            </a:r>
            <a:r>
              <a:rPr lang="en-US" b="0" i="0" u="none" strike="noStrike" baseline="0" smtClean="0">
                <a:latin typeface="Segoe"/>
                <a:ea typeface="ＭＳ ゴシック"/>
              </a:rPr>
              <a:t> the </a:t>
            </a:r>
            <a:r>
              <a:rPr lang="en-US" b="1" i="1" u="none" strike="noStrike" baseline="0" smtClean="0">
                <a:latin typeface="Segoe"/>
                <a:ea typeface="ＭＳ ゴシック"/>
              </a:rPr>
              <a:t>Hosting Term5</a:t>
            </a:r>
            <a:r>
              <a:rPr lang="en-US" b="0" i="0" u="none" strike="noStrike" baseline="0" smtClean="0">
                <a:latin typeface="Segoe"/>
                <a:ea typeface="ＭＳ ゴシック"/>
              </a:rPr>
              <a:t> document from the lesson folder.</a:t>
            </a:r>
          </a:p>
          <a:p>
            <a:pPr lvl="1" rtl="0"/>
            <a:r>
              <a:rPr lang="en-US" b="0" i="0" u="none" strike="noStrike" baseline="0" smtClean="0">
                <a:solidFill>
                  <a:srgbClr val="000000"/>
                </a:solidFill>
                <a:latin typeface="Segoe"/>
                <a:ea typeface="ＭＳ ゴシック"/>
              </a:rPr>
              <a:t>In the Page Background group of the Design tab, click the </a:t>
            </a:r>
            <a:r>
              <a:rPr lang="en-US" b="1" i="0" u="none" strike="noStrike" baseline="0" smtClean="0">
                <a:solidFill>
                  <a:srgbClr val="000000"/>
                </a:solidFill>
                <a:latin typeface="Segoe"/>
                <a:ea typeface="ＭＳ ゴシック"/>
              </a:rPr>
              <a:t>Page</a:t>
            </a:r>
            <a:r>
              <a:rPr lang="en-US" b="1" i="0" u="none" strike="noStrike" baseline="0" smtClean="0">
                <a:solidFill>
                  <a:srgbClr val="1F497D"/>
                </a:solidFill>
                <a:latin typeface="Segoe"/>
                <a:ea typeface="ＭＳ ゴシック"/>
              </a:rPr>
              <a:t> </a:t>
            </a:r>
            <a:r>
              <a:rPr lang="en-US" b="1" i="0" u="none" strike="noStrike" baseline="0" smtClean="0">
                <a:solidFill>
                  <a:srgbClr val="000000"/>
                </a:solidFill>
                <a:latin typeface="Segoe"/>
                <a:ea typeface="ＭＳ ゴシック"/>
              </a:rPr>
              <a:t>Borders</a:t>
            </a:r>
            <a:r>
              <a:rPr lang="en-US" b="0" i="0" u="none" strike="noStrike" baseline="0" smtClean="0">
                <a:solidFill>
                  <a:srgbClr val="1F497D"/>
                </a:solidFill>
                <a:latin typeface="Segoe"/>
                <a:ea typeface="ＭＳ ゴシック"/>
              </a:rPr>
              <a:t> </a:t>
            </a:r>
            <a:r>
              <a:rPr lang="en-US" b="0" i="0" u="none" strike="noStrike" baseline="0" smtClean="0">
                <a:solidFill>
                  <a:srgbClr val="000000"/>
                </a:solidFill>
                <a:latin typeface="Segoe"/>
                <a:ea typeface="ＭＳ ゴシック"/>
              </a:rPr>
              <a:t>button. The </a:t>
            </a:r>
            <a:r>
              <a:rPr lang="en-US" b="0" i="1" u="none" strike="noStrike" baseline="0" smtClean="0">
                <a:solidFill>
                  <a:srgbClr val="000000"/>
                </a:solidFill>
                <a:latin typeface="Segoe"/>
                <a:ea typeface="ＭＳ ゴシック"/>
              </a:rPr>
              <a:t>Borders and Shading</a:t>
            </a:r>
            <a:r>
              <a:rPr lang="en-US" b="0" i="0" u="none" strike="noStrike" baseline="0" smtClean="0">
                <a:solidFill>
                  <a:srgbClr val="000000"/>
                </a:solidFill>
                <a:latin typeface="Segoe"/>
                <a:ea typeface="ＭＳ ゴシック"/>
              </a:rPr>
              <a:t> dialog box appears with Page Border as the active tab.</a:t>
            </a:r>
          </a:p>
          <a:p>
            <a:pPr lvl="1" rtl="0"/>
            <a:r>
              <a:rPr lang="en-US" b="0" i="0" u="none" strike="noStrike" baseline="0" smtClean="0">
                <a:solidFill>
                  <a:srgbClr val="000000"/>
                </a:solidFill>
                <a:latin typeface="Segoe"/>
                <a:ea typeface="ＭＳ ゴシック"/>
              </a:rPr>
              <a:t>In the Setting section, click the </a:t>
            </a:r>
            <a:r>
              <a:rPr lang="en-US" b="1" i="0" u="none" strike="noStrike" baseline="0" smtClean="0">
                <a:solidFill>
                  <a:srgbClr val="000000"/>
                </a:solidFill>
                <a:latin typeface="Segoe"/>
                <a:ea typeface="ＭＳ ゴシック"/>
              </a:rPr>
              <a:t>Shadow</a:t>
            </a:r>
            <a:r>
              <a:rPr lang="en-US" b="0" i="0" u="none" strike="noStrike" baseline="0" smtClean="0">
                <a:solidFill>
                  <a:srgbClr val="000000"/>
                </a:solidFill>
                <a:latin typeface="Segoe"/>
                <a:ea typeface="ＭＳ ゴシック"/>
              </a:rPr>
              <a:t> option. Notice the Preview area on lower-bottom right side has a shadow effect to the border.</a:t>
            </a:r>
          </a:p>
          <a:p>
            <a:pPr lvl="1"/>
            <a:r>
              <a:rPr lang="en-US">
                <a:solidFill>
                  <a:srgbClr val="000000"/>
                </a:solidFill>
                <a:latin typeface="Segoe"/>
                <a:ea typeface="ＭＳ ゴシック"/>
              </a:rPr>
              <a:t>Click the drop-down arrow on the Color menu and choose </a:t>
            </a:r>
            <a:r>
              <a:rPr lang="en-US" b="1">
                <a:solidFill>
                  <a:srgbClr val="000000"/>
                </a:solidFill>
                <a:latin typeface="Segoe"/>
                <a:ea typeface="ＭＳ ゴシック"/>
              </a:rPr>
              <a:t>Black Text 1, Lighter 5%</a:t>
            </a:r>
            <a:r>
              <a:rPr lang="en-US">
                <a:solidFill>
                  <a:srgbClr val="000000"/>
                </a:solidFill>
                <a:latin typeface="Segoe"/>
                <a:ea typeface="ＭＳ ゴシック"/>
              </a:rPr>
              <a:t>. You apply a specific color to the border.</a:t>
            </a:r>
          </a:p>
          <a:p>
            <a:pPr lvl="1"/>
            <a:r>
              <a:rPr lang="en-US">
                <a:solidFill>
                  <a:srgbClr val="000000"/>
                </a:solidFill>
                <a:latin typeface="Segoe"/>
                <a:ea typeface="ＭＳ ゴシック"/>
              </a:rPr>
              <a:t>Click the drop-down arrow on the </a:t>
            </a:r>
            <a:r>
              <a:rPr lang="en-US" b="1">
                <a:solidFill>
                  <a:srgbClr val="000000"/>
                </a:solidFill>
                <a:latin typeface="Segoe"/>
                <a:ea typeface="ＭＳ ゴシック"/>
              </a:rPr>
              <a:t>Width</a:t>
            </a:r>
            <a:r>
              <a:rPr lang="en-US">
                <a:solidFill>
                  <a:srgbClr val="000000"/>
                </a:solidFill>
                <a:latin typeface="Segoe"/>
                <a:ea typeface="ＭＳ ゴシック"/>
              </a:rPr>
              <a:t> menu and choose </a:t>
            </a:r>
            <a:r>
              <a:rPr lang="en-US" b="1">
                <a:solidFill>
                  <a:srgbClr val="000000"/>
                </a:solidFill>
                <a:latin typeface="Segoe"/>
                <a:ea typeface="ＭＳ ゴシック"/>
              </a:rPr>
              <a:t>2 1/4 pt</a:t>
            </a:r>
            <a:r>
              <a:rPr lang="en-US">
                <a:solidFill>
                  <a:srgbClr val="000000"/>
                </a:solidFill>
                <a:latin typeface="Segoe"/>
                <a:ea typeface="ＭＳ ゴシック"/>
              </a:rPr>
              <a:t>. The width of the border is increased to provide emphasis.</a:t>
            </a:r>
          </a:p>
          <a:p>
            <a:pPr lvl="1"/>
            <a:endParaRPr lang="en-US">
              <a:solidFill>
                <a:srgbClr val="000000"/>
              </a:solidFill>
              <a:latin typeface="Segoe"/>
              <a:ea typeface="ＭＳ ゴシック"/>
            </a:endParaRPr>
          </a:p>
          <a:p>
            <a:pPr lvl="1" rtl="0"/>
            <a:endParaRPr lang="en-US"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27</a:t>
            </a:fld>
            <a:endParaRPr lang="en-US" dirty="0"/>
          </a:p>
        </p:txBody>
      </p:sp>
    </p:spTree>
    <p:extLst>
      <p:ext uri="{BB962C8B-B14F-4D97-AF65-F5344CB8AC3E}">
        <p14:creationId xmlns:p14="http://schemas.microsoft.com/office/powerpoint/2010/main" val="14529663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Add a Page Border</a:t>
            </a: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solidFill>
                  <a:srgbClr val="000000"/>
                </a:solidFill>
                <a:latin typeface="Segoe"/>
                <a:ea typeface="ＭＳ ゴシック"/>
              </a:rPr>
              <a:t>Click the drop-down arrow on the </a:t>
            </a:r>
            <a:r>
              <a:rPr lang="en-US" b="1" i="0" u="none" strike="noStrike" baseline="0" smtClean="0">
                <a:solidFill>
                  <a:srgbClr val="000000"/>
                </a:solidFill>
                <a:latin typeface="Segoe"/>
                <a:ea typeface="ＭＳ ゴシック"/>
              </a:rPr>
              <a:t>Apply To</a:t>
            </a:r>
            <a:r>
              <a:rPr lang="en-US" b="0" i="0" u="none" strike="noStrike" baseline="0" smtClean="0">
                <a:solidFill>
                  <a:srgbClr val="000000"/>
                </a:solidFill>
                <a:latin typeface="Segoe"/>
                <a:ea typeface="ＭＳ ゴシック"/>
              </a:rPr>
              <a:t> menu and click </a:t>
            </a:r>
            <a:r>
              <a:rPr lang="en-US" b="1" i="0" u="none" strike="noStrike" baseline="0" smtClean="0">
                <a:solidFill>
                  <a:srgbClr val="000000"/>
                </a:solidFill>
                <a:latin typeface="Segoe"/>
                <a:ea typeface="ＭＳ ゴシック"/>
              </a:rPr>
              <a:t>This</a:t>
            </a:r>
            <a:r>
              <a:rPr lang="en-US" b="1" i="0" u="none" strike="noStrike" baseline="0" smtClean="0">
                <a:solidFill>
                  <a:srgbClr val="1F497D"/>
                </a:solidFill>
                <a:latin typeface="Segoe"/>
                <a:ea typeface="ＭＳ ゴシック"/>
              </a:rPr>
              <a:t> </a:t>
            </a:r>
            <a:r>
              <a:rPr lang="en-US" b="1" i="0" u="none" strike="noStrike" baseline="0" smtClean="0">
                <a:solidFill>
                  <a:srgbClr val="000000"/>
                </a:solidFill>
                <a:latin typeface="Segoe"/>
                <a:ea typeface="ＭＳ ゴシック"/>
              </a:rPr>
              <a:t>Section–First Page Only</a:t>
            </a:r>
            <a:r>
              <a:rPr lang="en-US" b="0" i="0" u="none" strike="noStrike" baseline="0" smtClean="0">
                <a:solidFill>
                  <a:srgbClr val="000000"/>
                </a:solidFill>
                <a:latin typeface="Segoe"/>
                <a:ea typeface="ＭＳ ゴシック"/>
              </a:rPr>
              <a:t> as shown below. The page border is applied only to the first page of this section.</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28</a:t>
            </a:fld>
            <a:endParaRPr lang="en-US" dirty="0"/>
          </a:p>
        </p:txBody>
      </p:sp>
      <p:pic>
        <p:nvPicPr>
          <p:cNvPr id="7" name="Picture 6" descr="07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3124200"/>
            <a:ext cx="5176946" cy="2836333"/>
          </a:xfrm>
          <a:prstGeom prst="rect">
            <a:avLst/>
          </a:prstGeom>
        </p:spPr>
      </p:pic>
    </p:spTree>
    <p:extLst>
      <p:ext uri="{BB962C8B-B14F-4D97-AF65-F5344CB8AC3E}">
        <p14:creationId xmlns:p14="http://schemas.microsoft.com/office/powerpoint/2010/main" val="10776466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Add a Page Border</a:t>
            </a:r>
          </a:p>
        </p:txBody>
      </p:sp>
      <p:sp>
        <p:nvSpPr>
          <p:cNvPr id="3" name="Text Placeholder 2"/>
          <p:cNvSpPr>
            <a:spLocks noGrp="1"/>
          </p:cNvSpPr>
          <p:nvPr>
            <p:ph type="body" idx="1"/>
          </p:nvPr>
        </p:nvSpPr>
        <p:spPr/>
        <p:txBody>
          <a:bodyPr/>
          <a:lstStyle/>
          <a:p>
            <a:pPr lvl="1" rtl="0">
              <a:buFont typeface="+mj-lt"/>
              <a:buAutoNum type="arabicPeriod" startAt="6"/>
            </a:pPr>
            <a:r>
              <a:rPr lang="en-US" b="0" i="0" u="none" strike="noStrike" baseline="0" smtClean="0">
                <a:solidFill>
                  <a:srgbClr val="000000"/>
                </a:solidFill>
                <a:latin typeface="Segoe"/>
                <a:ea typeface="ＭＳ ゴシック"/>
              </a:rPr>
              <a:t>Click </a:t>
            </a:r>
            <a:r>
              <a:rPr lang="en-US" b="1" i="0" u="none" strike="noStrike" baseline="0" smtClean="0">
                <a:solidFill>
                  <a:srgbClr val="000000"/>
                </a:solidFill>
                <a:latin typeface="Segoe"/>
                <a:ea typeface="ＭＳ ゴシック"/>
              </a:rPr>
              <a:t>OK</a:t>
            </a:r>
            <a:r>
              <a:rPr lang="en-US" b="0" i="0" u="none" strike="noStrike" baseline="0" smtClean="0">
                <a:solidFill>
                  <a:srgbClr val="000000"/>
                </a:solidFill>
                <a:latin typeface="Segoe"/>
                <a:ea typeface="ＭＳ ゴシック"/>
              </a:rPr>
              <a:t>. Scroll and review your document, and notice that the border does not appear on other pages.</a:t>
            </a:r>
          </a:p>
          <a:p>
            <a:pPr lvl="1" rtl="0">
              <a:buAutoNum type="arabicPeriod" startAt="6"/>
            </a:pPr>
            <a:r>
              <a:rPr lang="en-US" b="0" i="0" u="none" strike="noStrike" baseline="0" smtClean="0">
                <a:solidFill>
                  <a:srgbClr val="000000"/>
                </a:solidFill>
                <a:latin typeface="Segoe"/>
                <a:ea typeface="ＭＳ ゴシック"/>
              </a:rPr>
              <a:t>Select the bevel shape on page 1 and press </a:t>
            </a:r>
            <a:r>
              <a:rPr lang="en-US" b="1" i="0" u="none" strike="noStrike" baseline="0" smtClean="0">
                <a:solidFill>
                  <a:srgbClr val="000000"/>
                </a:solidFill>
                <a:latin typeface="Segoe"/>
                <a:ea typeface="ＭＳ ゴシック"/>
              </a:rPr>
              <a:t>Delete</a:t>
            </a:r>
            <a:r>
              <a:rPr lang="en-US" b="0" i="0" u="none" strike="noStrike" baseline="0" smtClean="0">
                <a:solidFill>
                  <a:srgbClr val="000000"/>
                </a:solidFill>
                <a:latin typeface="Segoe"/>
                <a:ea typeface="ＭＳ ゴシック"/>
              </a:rPr>
              <a:t>. Hint: you need to see a solid border to delete the shape.</a:t>
            </a:r>
          </a:p>
          <a:p>
            <a:pPr lvl="1" rtl="0">
              <a:buAutoNum type="arabicPeriod" startAt="6"/>
            </a:pPr>
            <a:r>
              <a:rPr lang="en-US"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SAVE</a:t>
            </a:r>
            <a:r>
              <a:rPr lang="en-US" b="0" i="0" u="none" strike="noStrike" baseline="0" smtClean="0">
                <a:solidFill>
                  <a:srgbClr val="000000"/>
                </a:solidFill>
                <a:latin typeface="Segoe"/>
                <a:ea typeface="ＭＳ ゴシック"/>
              </a:rPr>
              <a:t> the document as </a:t>
            </a:r>
            <a:r>
              <a:rPr lang="en-US" b="1" i="1" u="none" strike="noStrike" baseline="0" smtClean="0">
                <a:solidFill>
                  <a:srgbClr val="000000"/>
                </a:solidFill>
                <a:latin typeface="Segoe"/>
                <a:ea typeface="ＭＳ ゴシック"/>
              </a:rPr>
              <a:t>Hosting Term6</a:t>
            </a:r>
            <a:r>
              <a:rPr lang="en-US" b="0" i="0" u="none" strike="noStrike" baseline="0" smtClean="0">
                <a:solidFill>
                  <a:srgbClr val="000000"/>
                </a:solidFill>
                <a:latin typeface="Segoe"/>
                <a:ea typeface="ＭＳ ゴシック"/>
              </a:rPr>
              <a:t> in the lesson folder on your flash drive.</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document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29</a:t>
            </a:fld>
            <a:endParaRPr lang="en-US" dirty="0"/>
          </a:p>
        </p:txBody>
      </p:sp>
    </p:spTree>
    <p:extLst>
      <p:ext uri="{BB962C8B-B14F-4D97-AF65-F5344CB8AC3E}">
        <p14:creationId xmlns:p14="http://schemas.microsoft.com/office/powerpoint/2010/main" val="1861917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Format a Document with a Theme</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OPEN</a:t>
            </a:r>
            <a:r>
              <a:rPr lang="en-US" b="0" i="0" u="none" strike="noStrike" baseline="0" smtClean="0">
                <a:latin typeface="Segoe"/>
                <a:ea typeface="ＭＳ ゴシック"/>
              </a:rPr>
              <a:t> the </a:t>
            </a:r>
            <a:r>
              <a:rPr lang="en-US" b="1" i="1" u="none" strike="noStrike" baseline="0" smtClean="0">
                <a:latin typeface="Segoe"/>
                <a:ea typeface="ＭＳ ゴシック"/>
              </a:rPr>
              <a:t>Hosting</a:t>
            </a:r>
            <a:r>
              <a:rPr lang="en-US" b="0" i="0" u="none" strike="noStrike" baseline="0" smtClean="0">
                <a:latin typeface="Segoe"/>
                <a:ea typeface="ＭＳ ゴシック"/>
              </a:rPr>
              <a:t> document from </a:t>
            </a:r>
            <a:br>
              <a:rPr lang="en-US" b="0" i="0" u="none" strike="noStrike" baseline="0" smtClean="0">
                <a:latin typeface="Segoe"/>
                <a:ea typeface="ＭＳ ゴシック"/>
              </a:rPr>
            </a:br>
            <a:r>
              <a:rPr lang="en-US" b="0" i="0" u="none" strike="noStrike" baseline="0" smtClean="0">
                <a:latin typeface="Segoe"/>
                <a:ea typeface="ＭＳ ゴシック"/>
              </a:rPr>
              <a:t>the data files for this lesson.</a:t>
            </a:r>
          </a:p>
          <a:p>
            <a:pPr lvl="1" rtl="0"/>
            <a:r>
              <a:rPr lang="en-US" b="0" i="0" u="none" strike="noStrike" baseline="0" smtClean="0">
                <a:solidFill>
                  <a:srgbClr val="000000"/>
                </a:solidFill>
                <a:latin typeface="Segoe"/>
                <a:ea typeface="ＭＳ ゴシック"/>
              </a:rPr>
              <a:t>On the Design tab, in the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Document Formatting group,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click </a:t>
            </a:r>
            <a:r>
              <a:rPr lang="en-US" b="1" i="0" u="none" strike="noStrike" baseline="0" smtClean="0">
                <a:solidFill>
                  <a:srgbClr val="000000"/>
                </a:solidFill>
                <a:latin typeface="Segoe"/>
                <a:ea typeface="ＭＳ ゴシック"/>
              </a:rPr>
              <a:t>Themes</a:t>
            </a:r>
            <a:r>
              <a:rPr lang="en-US" b="0" i="0" u="none" strike="noStrike" baseline="0" smtClean="0">
                <a:solidFill>
                  <a:srgbClr val="000000"/>
                </a:solidFill>
                <a:latin typeface="Segoe"/>
                <a:ea typeface="ＭＳ ゴシック"/>
              </a:rPr>
              <a:t>; the Themes menu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opens</a:t>
            </a:r>
            <a:r>
              <a:rPr lang="en-US" b="0" i="0" u="none" strike="noStrike" baseline="0" smtClean="0">
                <a:solidFill>
                  <a:prstClr val="black"/>
                </a:solidFill>
                <a:latin typeface="Times New Roman"/>
                <a:ea typeface="ＭＳ ゴシック"/>
              </a:rPr>
              <a:t>,</a:t>
            </a:r>
            <a:r>
              <a:rPr lang="en-US" b="0" i="0" u="none" strike="noStrike" baseline="0" smtClean="0">
                <a:solidFill>
                  <a:srgbClr val="000000"/>
                </a:solidFill>
                <a:latin typeface="Segoe"/>
                <a:ea typeface="ＭＳ ゴシック"/>
              </a:rPr>
              <a:t> as shown at right. </a:t>
            </a:r>
          </a:p>
          <a:p>
            <a:pPr lvl="1" rtl="0"/>
            <a:r>
              <a:rPr lang="en-US" b="0" i="0" u="none" strike="noStrike" baseline="0" smtClean="0">
                <a:solidFill>
                  <a:srgbClr val="000000"/>
                </a:solidFill>
                <a:latin typeface="Segoe"/>
                <a:ea typeface="ＭＳ ゴシック"/>
              </a:rPr>
              <a:t>This document has already been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preformatted with styles.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a:t>
            </a:fld>
            <a:endParaRPr lang="en-US" dirty="0"/>
          </a:p>
        </p:txBody>
      </p:sp>
      <p:pic>
        <p:nvPicPr>
          <p:cNvPr id="7" name="Picture 6" descr="07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1176" y="1642533"/>
            <a:ext cx="2661837" cy="4538133"/>
          </a:xfrm>
          <a:prstGeom prst="rect">
            <a:avLst/>
          </a:prstGeom>
        </p:spPr>
      </p:pic>
    </p:spTree>
    <p:extLst>
      <p:ext uri="{BB962C8B-B14F-4D97-AF65-F5344CB8AC3E}">
        <p14:creationId xmlns:p14="http://schemas.microsoft.com/office/powerpoint/2010/main" val="29613710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Use Built-In Building Blocks</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 </a:t>
            </a:r>
            <a:r>
              <a:rPr lang="en-US" b="0" i="0" u="none" strike="noStrike" baseline="0" smtClean="0">
                <a:latin typeface="Segoe"/>
                <a:ea typeface="ＭＳ ゴシック"/>
              </a:rPr>
              <a:t>the document that is open from the previous exercise.</a:t>
            </a:r>
          </a:p>
          <a:p>
            <a:pPr lvl="1" rtl="0"/>
            <a:r>
              <a:rPr lang="en-US" b="0" i="0" u="none" strike="noStrike" baseline="0" smtClean="0">
                <a:solidFill>
                  <a:srgbClr val="000000"/>
                </a:solidFill>
                <a:latin typeface="Segoe"/>
                <a:ea typeface="ＭＳ ゴシック"/>
              </a:rPr>
              <a:t>On the Insert tab, in the Text group, click the </a:t>
            </a:r>
            <a:r>
              <a:rPr lang="en-US" b="1" i="0" u="none" strike="noStrike" baseline="0" smtClean="0">
                <a:solidFill>
                  <a:srgbClr val="000000"/>
                </a:solidFill>
                <a:latin typeface="Segoe"/>
                <a:ea typeface="ＭＳ ゴシック"/>
              </a:rPr>
              <a:t>Quick Parts</a:t>
            </a:r>
            <a:r>
              <a:rPr lang="en-US" b="0" i="0" u="none" strike="noStrike" baseline="0" smtClean="0">
                <a:solidFill>
                  <a:srgbClr val="1F497D"/>
                </a:solidFill>
                <a:latin typeface="Segoe"/>
                <a:ea typeface="ＭＳ ゴシック"/>
              </a:rPr>
              <a:t> </a:t>
            </a:r>
            <a:r>
              <a:rPr lang="en-US" b="0" i="0" u="none" strike="noStrike" baseline="0" smtClean="0">
                <a:solidFill>
                  <a:srgbClr val="000000"/>
                </a:solidFill>
                <a:latin typeface="Segoe"/>
                <a:ea typeface="ＭＳ ゴシック"/>
              </a:rPr>
              <a:t>button to display the Quick Parts menu, as shown below.</a:t>
            </a:r>
          </a:p>
          <a:p>
            <a:pPr lvl="1" rtl="0"/>
            <a:endParaRPr lang="en-US"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30</a:t>
            </a:fld>
            <a:endParaRPr lang="en-US" dirty="0"/>
          </a:p>
        </p:txBody>
      </p:sp>
      <p:pic>
        <p:nvPicPr>
          <p:cNvPr id="7" name="Picture 6" descr="071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2971800"/>
            <a:ext cx="5286041" cy="3064934"/>
          </a:xfrm>
          <a:prstGeom prst="rect">
            <a:avLst/>
          </a:prstGeom>
        </p:spPr>
      </p:pic>
    </p:spTree>
    <p:extLst>
      <p:ext uri="{BB962C8B-B14F-4D97-AF65-F5344CB8AC3E}">
        <p14:creationId xmlns:p14="http://schemas.microsoft.com/office/powerpoint/2010/main" val="155149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Use Built-In Building Blocks</a:t>
            </a:r>
          </a:p>
        </p:txBody>
      </p:sp>
      <p:sp>
        <p:nvSpPr>
          <p:cNvPr id="3" name="Text Placeholder 2"/>
          <p:cNvSpPr>
            <a:spLocks noGrp="1"/>
          </p:cNvSpPr>
          <p:nvPr>
            <p:ph type="body" idx="1"/>
          </p:nvPr>
        </p:nvSpPr>
        <p:spPr/>
        <p:txBody>
          <a:bodyPr/>
          <a:lstStyle/>
          <a:p>
            <a:pPr lvl="1">
              <a:buFont typeface="+mj-lt"/>
              <a:buAutoNum type="arabicPeriod" startAt="2"/>
            </a:pPr>
            <a:r>
              <a:rPr lang="en-US">
                <a:solidFill>
                  <a:srgbClr val="000000"/>
                </a:solidFill>
                <a:latin typeface="Segoe"/>
                <a:ea typeface="ＭＳ ゴシック"/>
              </a:rPr>
              <a:t>Click the </a:t>
            </a:r>
            <a:r>
              <a:rPr lang="en-US" b="1">
                <a:solidFill>
                  <a:srgbClr val="000000"/>
                </a:solidFill>
                <a:latin typeface="Segoe"/>
                <a:ea typeface="ＭＳ ゴシック"/>
              </a:rPr>
              <a:t>Building Blocks Organizer</a:t>
            </a:r>
            <a:r>
              <a:rPr lang="en-US">
                <a:solidFill>
                  <a:srgbClr val="000000"/>
                </a:solidFill>
                <a:latin typeface="Segoe"/>
                <a:ea typeface="ＭＳ ゴシック"/>
              </a:rPr>
              <a:t> menu option to display the </a:t>
            </a:r>
            <a:r>
              <a:rPr lang="en-US" i="1">
                <a:solidFill>
                  <a:srgbClr val="000000"/>
                </a:solidFill>
                <a:latin typeface="Segoe"/>
                <a:ea typeface="ＭＳ ゴシック"/>
              </a:rPr>
              <a:t>Building Blocks Organizer</a:t>
            </a:r>
            <a:r>
              <a:rPr lang="en-US">
                <a:solidFill>
                  <a:srgbClr val="000000"/>
                </a:solidFill>
                <a:latin typeface="Segoe"/>
                <a:ea typeface="ＭＳ ゴシック"/>
              </a:rPr>
              <a:t> dialog box, as shown below.</a:t>
            </a:r>
          </a:p>
          <a:p>
            <a:pPr lvl="1" rtl="0">
              <a:buAutoNum type="arabicPeriod" startAt="2"/>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Name</a:t>
            </a:r>
            <a:r>
              <a:rPr lang="en-US" b="0" i="0" u="none" strike="noStrike" baseline="0" smtClean="0">
                <a:solidFill>
                  <a:srgbClr val="000000"/>
                </a:solidFill>
                <a:latin typeface="Segoe"/>
                <a:ea typeface="ＭＳ ゴシック"/>
              </a:rPr>
              <a:t> heading to sort the Building Blocks by name.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31</a:t>
            </a:fld>
            <a:endParaRPr lang="en-US" dirty="0"/>
          </a:p>
        </p:txBody>
      </p:sp>
      <p:pic>
        <p:nvPicPr>
          <p:cNvPr id="7" name="Picture 6" descr="07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2971800"/>
            <a:ext cx="5654216" cy="3293533"/>
          </a:xfrm>
          <a:prstGeom prst="rect">
            <a:avLst/>
          </a:prstGeom>
        </p:spPr>
      </p:pic>
    </p:spTree>
    <p:extLst>
      <p:ext uri="{BB962C8B-B14F-4D97-AF65-F5344CB8AC3E}">
        <p14:creationId xmlns:p14="http://schemas.microsoft.com/office/powerpoint/2010/main" val="11674533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a:ea typeface="ＭＳ ゴシック"/>
              </a:rPr>
              <a:t>Step by Step: Use Built-In Building Blocks</a:t>
            </a:r>
            <a:endParaRPr lang="en-US"/>
          </a:p>
        </p:txBody>
      </p:sp>
      <p:sp>
        <p:nvSpPr>
          <p:cNvPr id="3" name="Content Placeholder 2"/>
          <p:cNvSpPr>
            <a:spLocks noGrp="1"/>
          </p:cNvSpPr>
          <p:nvPr>
            <p:ph idx="1"/>
          </p:nvPr>
        </p:nvSpPr>
        <p:spPr/>
        <p:txBody>
          <a:bodyPr/>
          <a:lstStyle/>
          <a:p>
            <a:pPr lvl="1">
              <a:buFont typeface="+mj-lt"/>
              <a:buAutoNum type="arabicPeriod" startAt="4"/>
            </a:pPr>
            <a:r>
              <a:rPr lang="en-US">
                <a:solidFill>
                  <a:srgbClr val="000000"/>
                </a:solidFill>
                <a:latin typeface="Segoe"/>
                <a:ea typeface="ＭＳ ゴシック"/>
              </a:rPr>
              <a:t>Scroll down the list and select </a:t>
            </a:r>
            <a:r>
              <a:rPr lang="en-US" b="1">
                <a:solidFill>
                  <a:srgbClr val="000000"/>
                </a:solidFill>
                <a:latin typeface="Segoe"/>
                <a:ea typeface="ＭＳ ゴシック"/>
              </a:rPr>
              <a:t>Confidential 1 Watermark</a:t>
            </a:r>
            <a:r>
              <a:rPr lang="en-US">
                <a:solidFill>
                  <a:srgbClr val="000000"/>
                </a:solidFill>
                <a:latin typeface="Times New Roman"/>
                <a:ea typeface="ＭＳ ゴシック"/>
              </a:rPr>
              <a:t>.</a:t>
            </a:r>
          </a:p>
          <a:p>
            <a:pPr lvl="1">
              <a:buAutoNum type="arabicPeriod" startAt="4"/>
            </a:pPr>
            <a:r>
              <a:rPr lang="en-US">
                <a:solidFill>
                  <a:srgbClr val="000000"/>
                </a:solidFill>
                <a:latin typeface="Segoe"/>
                <a:ea typeface="ＭＳ ゴシック"/>
              </a:rPr>
              <a:t>Click the </a:t>
            </a:r>
            <a:r>
              <a:rPr lang="en-US" b="1">
                <a:solidFill>
                  <a:srgbClr val="000000"/>
                </a:solidFill>
                <a:latin typeface="Segoe"/>
                <a:ea typeface="ＭＳ ゴシック"/>
              </a:rPr>
              <a:t>Insert</a:t>
            </a:r>
            <a:r>
              <a:rPr lang="en-US">
                <a:solidFill>
                  <a:srgbClr val="000000"/>
                </a:solidFill>
                <a:latin typeface="Segoe"/>
                <a:ea typeface="ＭＳ ゴシック"/>
              </a:rPr>
              <a:t> button. The Confidential watermark appears behind the text on every page.</a:t>
            </a:r>
          </a:p>
          <a:p>
            <a:pPr lvl="1">
              <a:buAutoNum type="arabicPeriod" startAt="4"/>
            </a:pPr>
            <a:r>
              <a:rPr lang="en-US">
                <a:solidFill>
                  <a:srgbClr val="000000"/>
                </a:solidFill>
                <a:latin typeface="Segoe"/>
                <a:ea typeface="ＭＳ ゴシック"/>
              </a:rPr>
              <a:t>Display the Building Blocks Organizer dialog box.</a:t>
            </a:r>
          </a:p>
          <a:p>
            <a:pPr lvl="1">
              <a:buAutoNum type="arabicPeriod" startAt="4"/>
            </a:pPr>
            <a:r>
              <a:rPr lang="en-US">
                <a:solidFill>
                  <a:srgbClr val="000000"/>
                </a:solidFill>
                <a:latin typeface="Segoe"/>
                <a:ea typeface="ＭＳ ゴシック"/>
              </a:rPr>
              <a:t>Click the </a:t>
            </a:r>
            <a:r>
              <a:rPr lang="en-US" b="1">
                <a:solidFill>
                  <a:srgbClr val="000000"/>
                </a:solidFill>
                <a:latin typeface="Segoe"/>
                <a:ea typeface="ＭＳ ゴシック"/>
              </a:rPr>
              <a:t>Gallery</a:t>
            </a:r>
            <a:r>
              <a:rPr lang="en-US">
                <a:solidFill>
                  <a:srgbClr val="000000"/>
                </a:solidFill>
                <a:latin typeface="Segoe"/>
                <a:ea typeface="ＭＳ ゴシック"/>
              </a:rPr>
              <a:t> heading to sort the Building Blocks by gallery.</a:t>
            </a:r>
          </a:p>
        </p:txBody>
      </p:sp>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32</a:t>
            </a:fld>
            <a:endParaRPr lang="en-US" dirty="0"/>
          </a:p>
        </p:txBody>
      </p:sp>
    </p:spTree>
    <p:extLst>
      <p:ext uri="{BB962C8B-B14F-4D97-AF65-F5344CB8AC3E}">
        <p14:creationId xmlns:p14="http://schemas.microsoft.com/office/powerpoint/2010/main" val="8587290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Use Built-In Building Blocks</a:t>
            </a:r>
          </a:p>
        </p:txBody>
      </p:sp>
      <p:sp>
        <p:nvSpPr>
          <p:cNvPr id="3" name="Text Placeholder 2"/>
          <p:cNvSpPr>
            <a:spLocks noGrp="1"/>
          </p:cNvSpPr>
          <p:nvPr>
            <p:ph type="body" idx="1"/>
          </p:nvPr>
        </p:nvSpPr>
        <p:spPr/>
        <p:txBody>
          <a:bodyPr/>
          <a:lstStyle/>
          <a:p>
            <a:pPr lvl="1" rtl="0">
              <a:buFont typeface="+mj-lt"/>
              <a:buAutoNum type="arabicPeriod" startAt="8"/>
            </a:pPr>
            <a:r>
              <a:rPr lang="en-US" b="0" i="0" u="none" strike="noStrike" baseline="0" smtClean="0">
                <a:solidFill>
                  <a:srgbClr val="000000"/>
                </a:solidFill>
                <a:latin typeface="Segoe"/>
                <a:ea typeface="ＭＳ ゴシック"/>
              </a:rPr>
              <a:t>Position the insertion point at the beginning of the first paragraph under </a:t>
            </a:r>
            <a:r>
              <a:rPr lang="en-US" b="0" i="1" u="none" strike="noStrike" baseline="0" smtClean="0">
                <a:solidFill>
                  <a:srgbClr val="000000"/>
                </a:solidFill>
                <a:latin typeface="Segoe"/>
                <a:ea typeface="ＭＳ ゴシック"/>
              </a:rPr>
              <a:t>Introduction</a:t>
            </a:r>
            <a:r>
              <a:rPr lang="en-US" b="0" i="0" u="none" strike="noStrike" baseline="0" smtClean="0">
                <a:solidFill>
                  <a:srgbClr val="000000"/>
                </a:solidFill>
                <a:latin typeface="Times New Roman"/>
                <a:ea typeface="ＭＳ ゴシック"/>
              </a:rPr>
              <a:t>.</a:t>
            </a:r>
          </a:p>
          <a:p>
            <a:pPr lvl="1" rtl="0">
              <a:buAutoNum type="arabicPeriod" startAt="8"/>
            </a:pPr>
            <a:r>
              <a:rPr lang="en-US" b="0" i="0" u="none" strike="noStrike" baseline="0" smtClean="0">
                <a:solidFill>
                  <a:srgbClr val="000000"/>
                </a:solidFill>
                <a:latin typeface="Segoe"/>
                <a:ea typeface="ＭＳ ゴシック"/>
              </a:rPr>
              <a:t>Scroll down and select </a:t>
            </a:r>
            <a:r>
              <a:rPr lang="en-US" b="1" i="0" u="none" strike="noStrike" baseline="0" smtClean="0">
                <a:solidFill>
                  <a:srgbClr val="000000"/>
                </a:solidFill>
                <a:latin typeface="Segoe"/>
                <a:ea typeface="ＭＳ ゴシック"/>
              </a:rPr>
              <a:t>Austin Pull Quote</a:t>
            </a:r>
            <a:r>
              <a:rPr lang="en-US" b="0" i="0" u="none" strike="noStrike" baseline="0" smtClean="0">
                <a:solidFill>
                  <a:srgbClr val="000000"/>
                </a:solidFill>
                <a:latin typeface="Segoe"/>
                <a:ea typeface="ＭＳ ゴシック"/>
              </a:rPr>
              <a:t> from the Text Box gallery. Click </a:t>
            </a:r>
            <a:r>
              <a:rPr lang="en-US" b="1" i="0" u="none" strike="noStrike" baseline="0" smtClean="0">
                <a:solidFill>
                  <a:srgbClr val="000000"/>
                </a:solidFill>
                <a:latin typeface="Segoe"/>
                <a:ea typeface="ＭＳ ゴシック"/>
              </a:rPr>
              <a:t>Insert</a:t>
            </a:r>
            <a:r>
              <a:rPr lang="en-US" b="0" i="0" u="none" strike="noStrike" baseline="0" smtClean="0">
                <a:solidFill>
                  <a:srgbClr val="000000"/>
                </a:solidFill>
                <a:latin typeface="Segoe"/>
                <a:ea typeface="ＭＳ ゴシック"/>
              </a:rPr>
              <a:t> and a pull quote is inserted in the document as shown below. You can type text in the placeholders or drag and drop text in the area.</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33</a:t>
            </a:fld>
            <a:endParaRPr lang="en-US" dirty="0"/>
          </a:p>
        </p:txBody>
      </p:sp>
      <p:pic>
        <p:nvPicPr>
          <p:cNvPr id="7" name="Picture 6" descr="07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3866" y="3733800"/>
            <a:ext cx="4597400" cy="2491301"/>
          </a:xfrm>
          <a:prstGeom prst="rect">
            <a:avLst/>
          </a:prstGeom>
        </p:spPr>
      </p:pic>
    </p:spTree>
    <p:extLst>
      <p:ext uri="{BB962C8B-B14F-4D97-AF65-F5344CB8AC3E}">
        <p14:creationId xmlns:p14="http://schemas.microsoft.com/office/powerpoint/2010/main" val="30161567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Use Built-In Building Blocks</a:t>
            </a:r>
          </a:p>
        </p:txBody>
      </p:sp>
      <p:sp>
        <p:nvSpPr>
          <p:cNvPr id="3" name="Text Placeholder 2"/>
          <p:cNvSpPr>
            <a:spLocks noGrp="1"/>
          </p:cNvSpPr>
          <p:nvPr>
            <p:ph type="body" idx="1"/>
          </p:nvPr>
        </p:nvSpPr>
        <p:spPr/>
        <p:txBody>
          <a:bodyPr/>
          <a:lstStyle/>
          <a:p>
            <a:pPr lvl="1" rtl="0">
              <a:buFont typeface="+mj-lt"/>
              <a:buAutoNum type="arabicPeriod" startAt="10"/>
            </a:pPr>
            <a:r>
              <a:rPr lang="en-US" b="0" i="0" u="none" strike="noStrike" baseline="0" smtClean="0">
                <a:solidFill>
                  <a:srgbClr val="000000"/>
                </a:solidFill>
                <a:latin typeface="Segoe"/>
                <a:ea typeface="ＭＳ ゴシック"/>
              </a:rPr>
              <a:t>Under the heading, </a:t>
            </a:r>
            <a:r>
              <a:rPr lang="en-US" b="0" i="1" u="none" strike="noStrike" baseline="0" smtClean="0">
                <a:solidFill>
                  <a:srgbClr val="000000"/>
                </a:solidFill>
                <a:latin typeface="Segoe"/>
                <a:ea typeface="ＭＳ ゴシック"/>
              </a:rPr>
              <a:t>Introduction</a:t>
            </a:r>
            <a:r>
              <a:rPr lang="en-US" b="0" i="0" u="none" strike="noStrike" baseline="0" smtClean="0">
                <a:solidFill>
                  <a:srgbClr val="000000"/>
                </a:solidFill>
                <a:latin typeface="Segoe"/>
                <a:ea typeface="ＭＳ ゴシック"/>
              </a:rPr>
              <a:t>, select the second paragraph beginning with </a:t>
            </a:r>
            <a:r>
              <a:rPr lang="en-US" b="0" i="1" u="none" strike="noStrike" baseline="0" smtClean="0">
                <a:solidFill>
                  <a:srgbClr val="000000"/>
                </a:solidFill>
                <a:latin typeface="Segoe"/>
                <a:ea typeface="ＭＳ ゴシック"/>
              </a:rPr>
              <a:t>Questions or comments . . . .</a:t>
            </a:r>
          </a:p>
          <a:p>
            <a:pPr lvl="1" rtl="0">
              <a:buAutoNum type="arabicPeriod" startAt="10"/>
            </a:pPr>
            <a:r>
              <a:rPr lang="en-US" b="0" i="0" u="none" strike="noStrike" baseline="0" smtClean="0">
                <a:solidFill>
                  <a:srgbClr val="000000"/>
                </a:solidFill>
                <a:latin typeface="Segoe"/>
                <a:ea typeface="ＭＳ ゴシック"/>
              </a:rPr>
              <a:t>Move the selected text inside the quote area by dragging and dropping.</a:t>
            </a:r>
          </a:p>
          <a:p>
            <a:pPr lvl="1" rtl="0">
              <a:buAutoNum type="arabicPeriod" startAt="10"/>
            </a:pPr>
            <a:r>
              <a:rPr lang="en-US" b="0" i="0" u="none" strike="noStrike" baseline="0" smtClean="0">
                <a:solidFill>
                  <a:srgbClr val="000000"/>
                </a:solidFill>
                <a:latin typeface="Segoe"/>
                <a:ea typeface="ＭＳ ゴシック"/>
              </a:rPr>
              <a:t>Use the </a:t>
            </a:r>
            <a:r>
              <a:rPr lang="en-US" b="1" i="0" u="none" strike="noStrike" baseline="0" smtClean="0">
                <a:solidFill>
                  <a:srgbClr val="000000"/>
                </a:solidFill>
                <a:latin typeface="Segoe"/>
                <a:ea typeface="ＭＳ ゴシック"/>
              </a:rPr>
              <a:t>Show/Hide Editing Marks</a:t>
            </a:r>
            <a:r>
              <a:rPr lang="en-US" b="0" i="0" u="none" strike="noStrike" baseline="0" smtClean="0">
                <a:solidFill>
                  <a:srgbClr val="000000"/>
                </a:solidFill>
                <a:latin typeface="Segoe"/>
                <a:ea typeface="ＭＳ ゴシック"/>
              </a:rPr>
              <a:t> button to delete both line breaks after the first paragraph under </a:t>
            </a:r>
            <a:r>
              <a:rPr lang="en-US" b="0" i="1" u="none" strike="noStrike" baseline="0" smtClean="0">
                <a:solidFill>
                  <a:srgbClr val="000000"/>
                </a:solidFill>
                <a:latin typeface="Segoe"/>
                <a:ea typeface="ＭＳ ゴシック"/>
              </a:rPr>
              <a:t>Introduction</a:t>
            </a:r>
            <a:r>
              <a:rPr lang="en-US" b="0" i="0" u="none" strike="noStrike" baseline="0" smtClean="0">
                <a:solidFill>
                  <a:srgbClr val="000000"/>
                </a:solidFill>
                <a:latin typeface="Times New Roman"/>
                <a:ea typeface="ＭＳ ゴシック"/>
              </a:rPr>
              <a:t>.</a:t>
            </a:r>
          </a:p>
          <a:p>
            <a:pPr lvl="1" rtl="0">
              <a:buAutoNum type="arabicPeriod" startAt="10"/>
            </a:pPr>
            <a:r>
              <a:rPr lang="en-US" b="0" i="0" u="none" strike="noStrike" baseline="0" smtClean="0">
                <a:solidFill>
                  <a:srgbClr val="000000"/>
                </a:solidFill>
                <a:latin typeface="Segoe"/>
                <a:ea typeface="ＭＳ ゴシック"/>
              </a:rPr>
              <a:t>Select the text box, and the Layout Options button appears on the right side of the text box.</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34</a:t>
            </a:fld>
            <a:endParaRPr lang="en-US" dirty="0"/>
          </a:p>
        </p:txBody>
      </p:sp>
    </p:spTree>
    <p:extLst>
      <p:ext uri="{BB962C8B-B14F-4D97-AF65-F5344CB8AC3E}">
        <p14:creationId xmlns:p14="http://schemas.microsoft.com/office/powerpoint/2010/main" val="26253119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Use Built-In Building Blocks</a:t>
            </a:r>
          </a:p>
        </p:txBody>
      </p:sp>
      <p:sp>
        <p:nvSpPr>
          <p:cNvPr id="3" name="Text Placeholder 2"/>
          <p:cNvSpPr>
            <a:spLocks noGrp="1"/>
          </p:cNvSpPr>
          <p:nvPr>
            <p:ph type="body" idx="1"/>
          </p:nvPr>
        </p:nvSpPr>
        <p:spPr/>
        <p:txBody>
          <a:bodyPr/>
          <a:lstStyle/>
          <a:p>
            <a:pPr lvl="1" rtl="0">
              <a:buFont typeface="+mj-lt"/>
              <a:buAutoNum type="arabicPeriod" startAt="14"/>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Layout Options</a:t>
            </a:r>
            <a:r>
              <a:rPr lang="en-US" b="0"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      </a:t>
            </a:r>
            <a:r>
              <a:rPr lang="en-US" b="0" i="0" u="none" strike="noStrike" baseline="0" smtClean="0">
                <a:solidFill>
                  <a:srgbClr val="000000"/>
                </a:solidFill>
                <a:latin typeface="Segoe"/>
                <a:ea typeface="ＭＳ ゴシック"/>
              </a:rPr>
              <a:t>button to open the menu. Options are available on laying out the text box in the document. </a:t>
            </a:r>
          </a:p>
          <a:p>
            <a:pPr lvl="1" rtl="0">
              <a:buAutoNum type="arabicPeriod" startAt="14"/>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See more …</a:t>
            </a:r>
            <a:r>
              <a:rPr lang="en-US" b="0" i="0" u="none" strike="noStrike" baseline="0" smtClean="0">
                <a:solidFill>
                  <a:srgbClr val="000000"/>
                </a:solidFill>
                <a:latin typeface="Segoe"/>
                <a:ea typeface="ＭＳ ゴシック"/>
              </a:rPr>
              <a:t> link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to open the </a:t>
            </a:r>
            <a:r>
              <a:rPr lang="en-US" b="0" i="1" u="none" strike="noStrike" baseline="0" smtClean="0">
                <a:solidFill>
                  <a:srgbClr val="000000"/>
                </a:solidFill>
                <a:latin typeface="Segoe"/>
                <a:ea typeface="ＭＳ ゴシック"/>
              </a:rPr>
              <a:t>Layout</a:t>
            </a:r>
            <a:r>
              <a:rPr lang="en-US" b="0" i="0" u="none" strike="noStrike" baseline="0" smtClean="0">
                <a:solidFill>
                  <a:srgbClr val="000000"/>
                </a:solidFill>
                <a:latin typeface="Segoe"/>
                <a:ea typeface="ＭＳ ゴシック"/>
              </a:rPr>
              <a:t> dialog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box.</a:t>
            </a:r>
          </a:p>
          <a:p>
            <a:pPr lvl="1" rtl="0">
              <a:buAutoNum type="arabicPeriod" startAt="14"/>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Text Wrapping </a:t>
            </a:r>
            <a:br>
              <a:rPr lang="en-US" b="1"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tab and select </a:t>
            </a:r>
            <a:r>
              <a:rPr lang="en-US" b="1" i="0" u="none" strike="noStrike" baseline="0" smtClean="0">
                <a:solidFill>
                  <a:srgbClr val="000000"/>
                </a:solidFill>
                <a:latin typeface="Segoe"/>
                <a:ea typeface="ＭＳ ゴシック"/>
              </a:rPr>
              <a:t>Square</a:t>
            </a:r>
            <a:r>
              <a:rPr lang="en-US" b="0" i="0" u="none" strike="noStrike" baseline="0" smtClean="0">
                <a:solidFill>
                  <a:srgbClr val="000000"/>
                </a:solidFill>
                <a:latin typeface="Times New Roman"/>
                <a:ea typeface="ＭＳ ゴシック"/>
              </a:rPr>
              <a:t>.</a:t>
            </a:r>
          </a:p>
          <a:p>
            <a:pPr lvl="1" rtl="0">
              <a:buAutoNum type="arabicPeriod" startAt="14"/>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Left only</a:t>
            </a:r>
            <a:r>
              <a:rPr lang="en-US" b="0" i="0" u="none" strike="noStrike" baseline="0" smtClean="0">
                <a:solidFill>
                  <a:srgbClr val="000000"/>
                </a:solidFill>
                <a:latin typeface="Segoe"/>
                <a:ea typeface="ＭＳ ゴシック"/>
              </a:rPr>
              <a:t> radio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button under the Wrap text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section (right). Click </a:t>
            </a:r>
            <a:r>
              <a:rPr lang="en-US" b="1" i="0" u="none" strike="noStrike" baseline="0" smtClean="0">
                <a:solidFill>
                  <a:srgbClr val="000000"/>
                </a:solidFill>
                <a:latin typeface="Segoe"/>
                <a:ea typeface="ＭＳ ゴシック"/>
              </a:rPr>
              <a:t>OK</a:t>
            </a:r>
            <a:r>
              <a:rPr lang="en-US" b="0" i="0" u="none" strike="noStrike" baseline="0" smtClean="0">
                <a:solidFill>
                  <a:srgbClr val="000000"/>
                </a:solidFill>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35</a:t>
            </a:fld>
            <a:endParaRPr lang="en-US" dirty="0"/>
          </a:p>
        </p:txBody>
      </p:sp>
      <p:pic>
        <p:nvPicPr>
          <p:cNvPr id="7" name="Picture 6" descr="Screen shot 2013-08-14 at 9.54.0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400" y="1473200"/>
            <a:ext cx="372533" cy="372533"/>
          </a:xfrm>
          <a:prstGeom prst="rect">
            <a:avLst/>
          </a:prstGeom>
        </p:spPr>
      </p:pic>
      <p:pic>
        <p:nvPicPr>
          <p:cNvPr id="8" name="Picture 7" descr="071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400" y="2362200"/>
            <a:ext cx="3479800" cy="3410945"/>
          </a:xfrm>
          <a:prstGeom prst="rect">
            <a:avLst/>
          </a:prstGeom>
        </p:spPr>
      </p:pic>
    </p:spTree>
    <p:extLst>
      <p:ext uri="{BB962C8B-B14F-4D97-AF65-F5344CB8AC3E}">
        <p14:creationId xmlns:p14="http://schemas.microsoft.com/office/powerpoint/2010/main" val="33396750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Use Built-In Building Blocks</a:t>
            </a:r>
          </a:p>
        </p:txBody>
      </p:sp>
      <p:sp>
        <p:nvSpPr>
          <p:cNvPr id="3" name="Text Placeholder 2"/>
          <p:cNvSpPr>
            <a:spLocks noGrp="1"/>
          </p:cNvSpPr>
          <p:nvPr>
            <p:ph type="body" idx="1"/>
          </p:nvPr>
        </p:nvSpPr>
        <p:spPr/>
        <p:txBody>
          <a:bodyPr/>
          <a:lstStyle/>
          <a:p>
            <a:pPr lvl="1" rtl="0">
              <a:buFont typeface="+mj-lt"/>
              <a:buAutoNum type="arabicPeriod" startAt="18"/>
            </a:pPr>
            <a:r>
              <a:rPr lang="en-US" b="0" i="0" u="none" strike="noStrike" baseline="0" smtClean="0">
                <a:solidFill>
                  <a:srgbClr val="000000"/>
                </a:solidFill>
                <a:latin typeface="Segoe"/>
                <a:ea typeface="ＭＳ ゴシック"/>
              </a:rPr>
              <a:t>Place your pointer on the hyphenated lines around the quote text box—the pointer changes to four arrows to allow you to drag and drop. Drag the quote to the end of the first paragraph until it wraps around the last seven lines of the paragraph (below).</a:t>
            </a:r>
          </a:p>
          <a:p>
            <a:pPr lvl="1" rtl="0">
              <a:buAutoNum type="arabicPeriod" startAt="18"/>
            </a:pPr>
            <a:r>
              <a:rPr lang="en-US" b="0" i="0" u="none" strike="noStrike" baseline="0" smtClean="0">
                <a:solidFill>
                  <a:srgbClr val="000000"/>
                </a:solidFill>
                <a:latin typeface="Segoe"/>
                <a:ea typeface="ＭＳ ゴシック"/>
              </a:rPr>
              <a:t>Press </a:t>
            </a:r>
            <a:r>
              <a:rPr lang="en-US" b="1" i="0" u="none" strike="noStrike" baseline="0" smtClean="0">
                <a:solidFill>
                  <a:srgbClr val="000000"/>
                </a:solidFill>
                <a:latin typeface="Segoe"/>
                <a:ea typeface="ＭＳ ゴシック"/>
              </a:rPr>
              <a:t>Ctrl+End</a:t>
            </a:r>
            <a:r>
              <a:rPr lang="en-US" b="0" i="0" u="none" strike="noStrike" baseline="0" smtClean="0">
                <a:solidFill>
                  <a:srgbClr val="000000"/>
                </a:solidFill>
                <a:latin typeface="Segoe"/>
                <a:ea typeface="ＭＳ ゴシック"/>
              </a:rPr>
              <a:t> to move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the insertion point to the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end of the document.</a:t>
            </a:r>
          </a:p>
          <a:p>
            <a:pPr lvl="1" rtl="0">
              <a:buAutoNum type="arabicPeriod" startAt="18"/>
            </a:pPr>
            <a:r>
              <a:rPr lang="en-US" b="0" i="0" u="none" strike="noStrike" baseline="0" smtClean="0">
                <a:solidFill>
                  <a:srgbClr val="000000"/>
                </a:solidFill>
                <a:latin typeface="Segoe"/>
                <a:ea typeface="ＭＳ ゴシック"/>
              </a:rPr>
              <a:t>Display the Building Blocks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Organizer dialog box.</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36</a:t>
            </a:fld>
            <a:endParaRPr lang="en-US" dirty="0"/>
          </a:p>
        </p:txBody>
      </p:sp>
      <p:pic>
        <p:nvPicPr>
          <p:cNvPr id="7" name="Picture 6" descr="0718.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3429000"/>
            <a:ext cx="3821472" cy="2540000"/>
          </a:xfrm>
          <a:prstGeom prst="rect">
            <a:avLst/>
          </a:prstGeom>
        </p:spPr>
      </p:pic>
    </p:spTree>
    <p:extLst>
      <p:ext uri="{BB962C8B-B14F-4D97-AF65-F5344CB8AC3E}">
        <p14:creationId xmlns:p14="http://schemas.microsoft.com/office/powerpoint/2010/main" val="21456575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Use Built-In Building Blocks</a:t>
            </a:r>
          </a:p>
        </p:txBody>
      </p:sp>
      <p:sp>
        <p:nvSpPr>
          <p:cNvPr id="3" name="Text Placeholder 2"/>
          <p:cNvSpPr>
            <a:spLocks noGrp="1"/>
          </p:cNvSpPr>
          <p:nvPr>
            <p:ph type="body" idx="1"/>
          </p:nvPr>
        </p:nvSpPr>
        <p:spPr/>
        <p:txBody>
          <a:bodyPr/>
          <a:lstStyle/>
          <a:p>
            <a:pPr lvl="1" rtl="0">
              <a:buFont typeface="+mj-lt"/>
              <a:buAutoNum type="arabicPeriod" startAt="21"/>
            </a:pPr>
            <a:r>
              <a:rPr lang="en-US" b="0" i="0" u="none" strike="noStrike" baseline="0" smtClean="0">
                <a:solidFill>
                  <a:srgbClr val="000000"/>
                </a:solidFill>
                <a:latin typeface="Segoe"/>
                <a:ea typeface="ＭＳ ゴシック"/>
              </a:rPr>
              <a:t>Scroll down and select </a:t>
            </a:r>
            <a:r>
              <a:rPr lang="en-US" b="1" i="0" u="none" strike="noStrike" baseline="0" smtClean="0">
                <a:solidFill>
                  <a:srgbClr val="000000"/>
                </a:solidFill>
                <a:latin typeface="Segoe"/>
                <a:ea typeface="ＭＳ ゴシック"/>
              </a:rPr>
              <a:t>Motion</a:t>
            </a:r>
            <a:r>
              <a:rPr lang="en-US" b="0"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Sidebar </a:t>
            </a:r>
            <a:r>
              <a:rPr lang="en-US" b="0" i="0" u="none" strike="noStrike" baseline="0" smtClean="0">
                <a:solidFill>
                  <a:srgbClr val="000000"/>
                </a:solidFill>
                <a:latin typeface="Segoe"/>
                <a:ea typeface="ＭＳ ゴシック"/>
              </a:rPr>
              <a:t>from the Text Box gallery.</a:t>
            </a:r>
          </a:p>
          <a:p>
            <a:pPr lvl="1" rtl="0">
              <a:buAutoNum type="arabicPeriod" startAt="21"/>
            </a:pPr>
            <a:r>
              <a:rPr lang="en-US" b="0" i="0" u="none" strike="noStrike" baseline="0" smtClean="0">
                <a:solidFill>
                  <a:srgbClr val="000000"/>
                </a:solidFill>
                <a:latin typeface="Segoe"/>
                <a:ea typeface="ＭＳ ゴシック"/>
              </a:rPr>
              <a:t>Click </a:t>
            </a:r>
            <a:r>
              <a:rPr lang="en-US" b="1" i="0" u="none" strike="noStrike" baseline="0" smtClean="0">
                <a:solidFill>
                  <a:srgbClr val="000000"/>
                </a:solidFill>
                <a:latin typeface="Segoe"/>
                <a:ea typeface="ＭＳ ゴシック"/>
              </a:rPr>
              <a:t>Insert</a:t>
            </a:r>
            <a:r>
              <a:rPr lang="en-US" b="0" i="0" u="none" strike="noStrike" baseline="0" smtClean="0">
                <a:solidFill>
                  <a:srgbClr val="000000"/>
                </a:solidFill>
                <a:latin typeface="Segoe"/>
                <a:ea typeface="ＭＳ ゴシック"/>
              </a:rPr>
              <a:t>. The text box is inserted at the end of the document and positioned on the left side of the document. Your next step is to insert text into the text box.</a:t>
            </a:r>
          </a:p>
          <a:p>
            <a:pPr lvl="1" rtl="0">
              <a:buAutoNum type="arabicPeriod" startAt="21"/>
            </a:pPr>
            <a:r>
              <a:rPr lang="en-US" b="0" i="0" u="none" strike="noStrike" baseline="0" smtClean="0">
                <a:solidFill>
                  <a:srgbClr val="000000"/>
                </a:solidFill>
                <a:latin typeface="Segoe"/>
                <a:ea typeface="ＭＳ ゴシック"/>
              </a:rPr>
              <a:t>Select the paragraph above </a:t>
            </a:r>
            <a:r>
              <a:rPr lang="en-US" b="0" i="1" u="none" strike="noStrike" baseline="0" smtClean="0">
                <a:solidFill>
                  <a:srgbClr val="000000"/>
                </a:solidFill>
                <a:latin typeface="Segoe"/>
                <a:ea typeface="ＭＳ ゴシック"/>
              </a:rPr>
              <a:t>Refusal of Service</a:t>
            </a:r>
            <a:r>
              <a:rPr lang="en-US" b="0" i="0" u="none" strike="noStrike" baseline="0" smtClean="0">
                <a:solidFill>
                  <a:srgbClr val="000000"/>
                </a:solidFill>
                <a:latin typeface="Segoe"/>
                <a:ea typeface="ＭＳ ゴシック"/>
              </a:rPr>
              <a:t> beginning with </a:t>
            </a:r>
            <a:r>
              <a:rPr lang="en-US" b="0" i="1" u="none" strike="noStrike" baseline="0" smtClean="0">
                <a:solidFill>
                  <a:srgbClr val="000000"/>
                </a:solidFill>
                <a:latin typeface="Segoe"/>
                <a:ea typeface="ＭＳ ゴシック"/>
              </a:rPr>
              <a:t>You and Flatland Hosting further agree . . .</a:t>
            </a:r>
            <a:r>
              <a:rPr lang="en-US" b="0" i="0" u="none" strike="noStrike" baseline="0" smtClean="0">
                <a:solidFill>
                  <a:srgbClr val="000000"/>
                </a:solidFill>
                <a:latin typeface="Segoe"/>
                <a:ea typeface="ＭＳ ゴシック"/>
              </a:rPr>
              <a:t> When selecting the paragraph, do not select the paragraph mark, because this will avoid displaying the horizontal line in the Text Box twice.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37</a:t>
            </a:fld>
            <a:endParaRPr lang="en-US" dirty="0"/>
          </a:p>
        </p:txBody>
      </p:sp>
    </p:spTree>
    <p:extLst>
      <p:ext uri="{BB962C8B-B14F-4D97-AF65-F5344CB8AC3E}">
        <p14:creationId xmlns:p14="http://schemas.microsoft.com/office/powerpoint/2010/main" val="7034928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Use Built-In Building Blocks</a:t>
            </a:r>
          </a:p>
        </p:txBody>
      </p:sp>
      <p:sp>
        <p:nvSpPr>
          <p:cNvPr id="3" name="Text Placeholder 2"/>
          <p:cNvSpPr>
            <a:spLocks noGrp="1"/>
          </p:cNvSpPr>
          <p:nvPr>
            <p:ph type="body" idx="1"/>
          </p:nvPr>
        </p:nvSpPr>
        <p:spPr/>
        <p:txBody>
          <a:bodyPr/>
          <a:lstStyle/>
          <a:p>
            <a:pPr lvl="1" rtl="0">
              <a:buFont typeface="+mj-lt"/>
              <a:buAutoNum type="arabicPeriod" startAt="24"/>
            </a:pPr>
            <a:r>
              <a:rPr lang="en-US" b="0" i="0" u="none" strike="noStrike" baseline="0" smtClean="0">
                <a:solidFill>
                  <a:srgbClr val="000000"/>
                </a:solidFill>
                <a:latin typeface="Segoe"/>
                <a:ea typeface="ＭＳ ゴシック"/>
              </a:rPr>
              <a:t>Change the font color to white so that it will appear on the sidebar.</a:t>
            </a:r>
          </a:p>
          <a:p>
            <a:pPr lvl="1" rtl="0">
              <a:buAutoNum type="arabicPeriod" startAt="24"/>
            </a:pPr>
            <a:r>
              <a:rPr lang="en-US" b="0" i="0" u="none" strike="noStrike" baseline="0" smtClean="0">
                <a:solidFill>
                  <a:srgbClr val="000000"/>
                </a:solidFill>
                <a:latin typeface="Segoe"/>
                <a:ea typeface="ＭＳ ゴシック"/>
              </a:rPr>
              <a:t>Drag and drop the selection in the text box.</a:t>
            </a:r>
          </a:p>
          <a:p>
            <a:pPr lvl="1" rtl="0">
              <a:buAutoNum type="arabicPeriod" startAt="24"/>
            </a:pPr>
            <a:r>
              <a:rPr lang="en-US" b="0" i="0" u="none" strike="noStrike" baseline="0" smtClean="0">
                <a:solidFill>
                  <a:srgbClr val="000000"/>
                </a:solidFill>
                <a:latin typeface="Segoe"/>
                <a:ea typeface="ＭＳ ゴシック"/>
              </a:rPr>
              <a:t>At the top of the text box, delete the </a:t>
            </a:r>
            <a:r>
              <a:rPr lang="en-US" b="1" i="0" u="none" strike="noStrike" baseline="0" smtClean="0">
                <a:solidFill>
                  <a:srgbClr val="000000"/>
                </a:solidFill>
                <a:latin typeface="Segoe"/>
                <a:ea typeface="ＭＳ ゴシック"/>
              </a:rPr>
              <a:t>[Sidebar Title]</a:t>
            </a:r>
            <a:r>
              <a:rPr lang="en-US" b="0" i="0" u="none" strike="noStrike" baseline="0" smtClean="0">
                <a:solidFill>
                  <a:srgbClr val="000000"/>
                </a:solidFill>
                <a:latin typeface="Segoe"/>
                <a:ea typeface="ＭＳ ゴシック"/>
              </a:rPr>
              <a:t> placeholder and blank line to move the text up one line.</a:t>
            </a:r>
          </a:p>
          <a:p>
            <a:pPr lvl="1" rtl="0">
              <a:buAutoNum type="arabicPeriod" startAt="24"/>
            </a:pPr>
            <a:r>
              <a:rPr lang="en-US"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SAVE</a:t>
            </a:r>
            <a:r>
              <a:rPr lang="en-US" b="0" i="0" u="none" strike="noStrike" baseline="0" smtClean="0">
                <a:solidFill>
                  <a:srgbClr val="000000"/>
                </a:solidFill>
                <a:latin typeface="Segoe"/>
                <a:ea typeface="ＭＳ ゴシック"/>
              </a:rPr>
              <a:t> the document as </a:t>
            </a:r>
            <a:r>
              <a:rPr lang="en-US" b="1" i="1" u="none" strike="noStrike" baseline="0" smtClean="0">
                <a:solidFill>
                  <a:srgbClr val="000000"/>
                </a:solidFill>
                <a:latin typeface="Segoe"/>
                <a:ea typeface="ＭＳ ゴシック"/>
              </a:rPr>
              <a:t>Hosting Term7</a:t>
            </a:r>
            <a:r>
              <a:rPr lang="en-US" b="0" i="0" u="none" strike="noStrike" baseline="0" smtClean="0">
                <a:solidFill>
                  <a:srgbClr val="000000"/>
                </a:solidFill>
                <a:latin typeface="Segoe"/>
                <a:ea typeface="ＭＳ ゴシック"/>
              </a:rPr>
              <a:t> in the lesson folder on your flash drive.</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Word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38</a:t>
            </a:fld>
            <a:endParaRPr lang="en-US" dirty="0"/>
          </a:p>
        </p:txBody>
      </p:sp>
    </p:spTree>
    <p:extLst>
      <p:ext uri="{BB962C8B-B14F-4D97-AF65-F5344CB8AC3E}">
        <p14:creationId xmlns:p14="http://schemas.microsoft.com/office/powerpoint/2010/main" val="22367504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Insert a Cover Page Using the Built-In Building Blocks</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 </a:t>
            </a:r>
            <a:r>
              <a:rPr lang="en-US" b="0" i="0" u="none" strike="noStrike" baseline="0" smtClean="0">
                <a:latin typeface="Segoe"/>
                <a:ea typeface="ＭＳ ゴシック"/>
              </a:rPr>
              <a:t>the document that is open from the previous exercise.</a:t>
            </a:r>
          </a:p>
          <a:p>
            <a:pPr lvl="1" rtl="0"/>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Building Blocks Organizer</a:t>
            </a:r>
            <a:r>
              <a:rPr lang="en-US" b="0" i="0" u="none" strike="noStrike" baseline="0" smtClean="0">
                <a:solidFill>
                  <a:srgbClr val="000000"/>
                </a:solidFill>
                <a:latin typeface="Segoe"/>
                <a:ea typeface="ＭＳ ゴシック"/>
              </a:rPr>
              <a:t> to display the dialog box and select </a:t>
            </a:r>
            <a:r>
              <a:rPr lang="en-US" b="1" i="0" u="none" strike="noStrike" baseline="0" smtClean="0">
                <a:solidFill>
                  <a:srgbClr val="000000"/>
                </a:solidFill>
                <a:latin typeface="Segoe"/>
                <a:ea typeface="ＭＳ ゴシック"/>
              </a:rPr>
              <a:t>Whisp</a:t>
            </a:r>
            <a:r>
              <a:rPr lang="en-US" b="0" i="0" u="none" strike="noStrike" baseline="0" smtClean="0">
                <a:solidFill>
                  <a:srgbClr val="000000"/>
                </a:solidFill>
                <a:latin typeface="Segoe"/>
                <a:ea typeface="ＭＳ ゴシック"/>
              </a:rPr>
              <a:t> in the Cover Page gallery.</a:t>
            </a:r>
          </a:p>
          <a:p>
            <a:pPr lvl="1" rtl="0"/>
            <a:r>
              <a:rPr lang="en-US" b="0" i="0" u="none" strike="noStrike" baseline="0" smtClean="0">
                <a:solidFill>
                  <a:srgbClr val="000000"/>
                </a:solidFill>
                <a:latin typeface="Segoe"/>
                <a:ea typeface="ＭＳ ゴシック"/>
              </a:rPr>
              <a:t>Click </a:t>
            </a:r>
            <a:r>
              <a:rPr lang="en-US" b="1" i="0" u="none" strike="noStrike" baseline="0" smtClean="0">
                <a:solidFill>
                  <a:srgbClr val="000000"/>
                </a:solidFill>
                <a:latin typeface="Segoe"/>
                <a:ea typeface="ＭＳ ゴシック"/>
              </a:rPr>
              <a:t>Insert</a:t>
            </a:r>
            <a:r>
              <a:rPr lang="en-US" b="0" i="0" u="none" strike="noStrike" baseline="0" smtClean="0">
                <a:solidFill>
                  <a:srgbClr val="000000"/>
                </a:solidFill>
                <a:latin typeface="Segoe"/>
                <a:ea typeface="ＭＳ ゴシック"/>
              </a:rPr>
              <a:t>. The cover page is inserted as page 1.</a:t>
            </a:r>
          </a:p>
          <a:p>
            <a:pPr lvl="1" rtl="0"/>
            <a:r>
              <a:rPr lang="en-US" b="0" i="0" u="none" strike="noStrike" baseline="0" smtClean="0">
                <a:solidFill>
                  <a:srgbClr val="000000"/>
                </a:solidFill>
                <a:latin typeface="Segoe"/>
                <a:ea typeface="ＭＳ ゴシック"/>
              </a:rPr>
              <a:t>Type the following information in the placeholders:</a:t>
            </a:r>
          </a:p>
          <a:p>
            <a:pPr marL="457200" lvl="1" indent="0">
              <a:buNone/>
            </a:pPr>
            <a:r>
              <a:rPr lang="en-US" b="0" i="1" u="none" strike="noStrike" baseline="0" smtClean="0">
                <a:latin typeface="Segoe"/>
                <a:ea typeface="ＭＳ ゴシック"/>
              </a:rPr>
              <a:t>Year</a:t>
            </a:r>
            <a:r>
              <a:rPr lang="en-US" b="0" i="0" u="none" strike="noStrike" baseline="0" smtClean="0">
                <a:latin typeface="Segoe"/>
                <a:ea typeface="ＭＳ ゴシック"/>
              </a:rPr>
              <a:t>: </a:t>
            </a:r>
            <a:r>
              <a:rPr lang="en-US" b="1" i="0" u="none" strike="noStrike" baseline="0" smtClean="0">
                <a:latin typeface="Segoe"/>
                <a:ea typeface="ＭＳ ゴシック"/>
              </a:rPr>
              <a:t>20XX </a:t>
            </a:r>
            <a:r>
              <a:rPr lang="en-US" b="0" i="0" u="none" strike="noStrike" baseline="0" smtClean="0">
                <a:latin typeface="Segoe"/>
                <a:ea typeface="ＭＳ ゴシック"/>
              </a:rPr>
              <a:t>(The current date can be selected or you can type the year.)</a:t>
            </a:r>
          </a:p>
          <a:p>
            <a:pPr marL="457200" lvl="1" indent="0">
              <a:buNone/>
            </a:pPr>
            <a:r>
              <a:rPr lang="en-US" b="0" i="1" u="none" strike="noStrike" baseline="0" smtClean="0">
                <a:latin typeface="Segoe"/>
                <a:ea typeface="ＭＳ ゴシック"/>
              </a:rPr>
              <a:t>Document Title</a:t>
            </a:r>
            <a:r>
              <a:rPr lang="en-US" b="0" i="0" u="none" strike="noStrike" baseline="0" smtClean="0">
                <a:latin typeface="Segoe"/>
                <a:ea typeface="ＭＳ ゴシック"/>
              </a:rPr>
              <a:t>: Flatland Hosting Company </a:t>
            </a:r>
          </a:p>
          <a:p>
            <a:pPr marL="457200" lvl="1" indent="0">
              <a:buNone/>
            </a:pPr>
            <a:r>
              <a:rPr lang="en-US" b="0" i="1" u="none" strike="noStrike" baseline="0" smtClean="0">
                <a:latin typeface="Segoe"/>
                <a:ea typeface="ＭＳ ゴシック"/>
              </a:rPr>
              <a:t>Document</a:t>
            </a:r>
            <a:r>
              <a:rPr lang="en-US" b="0" i="0" u="none" strike="noStrike" baseline="0" smtClean="0">
                <a:latin typeface="Segoe"/>
                <a:ea typeface="ＭＳ ゴシック"/>
              </a:rPr>
              <a:t> </a:t>
            </a:r>
            <a:r>
              <a:rPr lang="en-US" b="0" i="1" u="none" strike="noStrike" baseline="0" smtClean="0">
                <a:latin typeface="Segoe"/>
                <a:ea typeface="ＭＳ ゴシック"/>
              </a:rPr>
              <a:t>Subtitle</a:t>
            </a:r>
            <a:r>
              <a:rPr lang="en-US" b="0" i="0" u="none" strike="noStrike" baseline="0" smtClean="0">
                <a:latin typeface="Segoe"/>
                <a:ea typeface="ＭＳ ゴシック"/>
              </a:rPr>
              <a:t>: Guidelines &amp; Agreements</a:t>
            </a:r>
          </a:p>
          <a:p>
            <a:pPr marL="457200" lvl="1" indent="0">
              <a:buNone/>
            </a:pPr>
            <a:r>
              <a:rPr lang="en-US" b="0" i="1" u="none" strike="noStrike" baseline="0" smtClean="0">
                <a:latin typeface="Segoe"/>
                <a:ea typeface="ＭＳ ゴシック"/>
              </a:rPr>
              <a:t>Author Name</a:t>
            </a:r>
            <a:r>
              <a:rPr lang="en-US" b="0" i="0" u="none" strike="noStrike" baseline="0" smtClean="0">
                <a:latin typeface="Segoe"/>
                <a:ea typeface="ＭＳ ゴシック"/>
              </a:rPr>
              <a:t>: </a:t>
            </a:r>
            <a:r>
              <a:rPr lang="en-US" b="1" i="0" u="none" strike="noStrike" baseline="0" smtClean="0">
                <a:latin typeface="Segoe"/>
                <a:ea typeface="ＭＳ ゴシック"/>
              </a:rPr>
              <a:t>A. Becker</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39</a:t>
            </a:fld>
            <a:endParaRPr lang="en-US" dirty="0"/>
          </a:p>
        </p:txBody>
      </p:sp>
    </p:spTree>
    <p:extLst>
      <p:ext uri="{BB962C8B-B14F-4D97-AF65-F5344CB8AC3E}">
        <p14:creationId xmlns:p14="http://schemas.microsoft.com/office/powerpoint/2010/main" val="3072298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Format a Document with a Theme</a:t>
            </a: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solidFill>
                  <a:srgbClr val="000000"/>
                </a:solidFill>
                <a:latin typeface="Segoe"/>
                <a:ea typeface="ＭＳ ゴシック"/>
              </a:rPr>
              <a:t>Place your insertion point over any built-in theme and notice that the document changes to display a live preview of your document.</a:t>
            </a:r>
          </a:p>
          <a:p>
            <a:pPr lvl="1" rtl="0">
              <a:buAutoNum type="arabicPeriod" startAt="3"/>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View </a:t>
            </a:r>
            <a:r>
              <a:rPr lang="en-US" b="0" i="0" u="none" strike="noStrike" baseline="0" smtClean="0">
                <a:solidFill>
                  <a:srgbClr val="000000"/>
                </a:solidFill>
                <a:latin typeface="Segoe"/>
                <a:ea typeface="ＭＳ ゴシック"/>
              </a:rPr>
              <a:t>theme and the elements are applied to the document. Scroll down and view the changes in the document.</a:t>
            </a:r>
          </a:p>
          <a:p>
            <a:pPr lvl="1" rtl="0">
              <a:buAutoNum type="arabicPeriod" startAt="3"/>
            </a:pPr>
            <a:r>
              <a:rPr lang="en-US"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SAVE</a:t>
            </a:r>
            <a:r>
              <a:rPr lang="en-US" b="0" i="0" u="none" strike="noStrike" baseline="0" smtClean="0">
                <a:solidFill>
                  <a:srgbClr val="000000"/>
                </a:solidFill>
                <a:latin typeface="Segoe"/>
                <a:ea typeface="ＭＳ ゴシック"/>
              </a:rPr>
              <a:t> document as </a:t>
            </a:r>
            <a:r>
              <a:rPr lang="en-US" b="1" i="1" u="none" strike="noStrike" baseline="0" smtClean="0">
                <a:solidFill>
                  <a:srgbClr val="000000"/>
                </a:solidFill>
                <a:latin typeface="Segoe"/>
                <a:ea typeface="ＭＳ ゴシック"/>
              </a:rPr>
              <a:t>Hosting Term</a:t>
            </a:r>
            <a:r>
              <a:rPr lang="en-US" b="0" i="0" u="none" strike="noStrike" baseline="0" smtClean="0">
                <a:solidFill>
                  <a:srgbClr val="000000"/>
                </a:solidFill>
                <a:latin typeface="Segoe"/>
                <a:ea typeface="ＭＳ ゴシック"/>
              </a:rPr>
              <a:t> in the lesson folder on your flash drive.</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document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a:t>
            </a:fld>
            <a:endParaRPr lang="en-US" dirty="0"/>
          </a:p>
        </p:txBody>
      </p:sp>
    </p:spTree>
    <p:extLst>
      <p:ext uri="{BB962C8B-B14F-4D97-AF65-F5344CB8AC3E}">
        <p14:creationId xmlns:p14="http://schemas.microsoft.com/office/powerpoint/2010/main" val="2595049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Insert a Cover Page Using the Built-In Building Blocks</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solidFill>
                  <a:srgbClr val="000000"/>
                </a:solidFill>
                <a:latin typeface="Segoe"/>
                <a:ea typeface="ＭＳ ゴシック"/>
              </a:rPr>
              <a:t>Remove the placeholders for the Company Name and Company Address.</a:t>
            </a:r>
          </a:p>
          <a:p>
            <a:pPr lvl="1" rtl="0">
              <a:buAutoNum type="arabicPeriod" startAt="4"/>
            </a:pPr>
            <a:r>
              <a:rPr lang="en-US"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SAVE</a:t>
            </a:r>
            <a:r>
              <a:rPr lang="en-US" b="0" i="0" u="none" strike="noStrike" baseline="0" smtClean="0">
                <a:solidFill>
                  <a:srgbClr val="000000"/>
                </a:solidFill>
                <a:latin typeface="Segoe"/>
                <a:ea typeface="ＭＳ ゴシック"/>
              </a:rPr>
              <a:t> the document as </a:t>
            </a:r>
            <a:r>
              <a:rPr lang="en-US" b="1" i="1" u="none" strike="noStrike" baseline="0" smtClean="0">
                <a:solidFill>
                  <a:srgbClr val="000000"/>
                </a:solidFill>
                <a:latin typeface="Segoe"/>
                <a:ea typeface="ＭＳ ゴシック"/>
              </a:rPr>
              <a:t>Hosting Term8</a:t>
            </a:r>
            <a:r>
              <a:rPr lang="en-US" b="0" i="0" u="none" strike="noStrike" baseline="0" smtClean="0">
                <a:solidFill>
                  <a:srgbClr val="000000"/>
                </a:solidFill>
                <a:latin typeface="Segoe"/>
                <a:ea typeface="ＭＳ ゴシック"/>
              </a:rPr>
              <a:t> in the lesson folder on your flash drive, and then </a:t>
            </a:r>
            <a:r>
              <a:rPr lang="en-US" b="1" i="0" u="none" strike="noStrike" baseline="0" smtClean="0">
                <a:solidFill>
                  <a:srgbClr val="000000"/>
                </a:solidFill>
                <a:latin typeface="Segoe"/>
                <a:ea typeface="ＭＳ ゴシック"/>
              </a:rPr>
              <a:t>CLOSE</a:t>
            </a:r>
            <a:r>
              <a:rPr lang="en-US" b="0" i="0" u="none" strike="noStrike" baseline="0" smtClean="0">
                <a:solidFill>
                  <a:srgbClr val="000000"/>
                </a:solidFill>
                <a:latin typeface="Segoe"/>
                <a:ea typeface="ＭＳ ゴシック"/>
              </a:rPr>
              <a:t> the file.</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Word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40</a:t>
            </a:fld>
            <a:endParaRPr lang="en-US" dirty="0"/>
          </a:p>
        </p:txBody>
      </p:sp>
    </p:spTree>
    <p:extLst>
      <p:ext uri="{BB962C8B-B14F-4D97-AF65-F5344CB8AC3E}">
        <p14:creationId xmlns:p14="http://schemas.microsoft.com/office/powerpoint/2010/main" val="19910636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Insert an Equation</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OPEN</a:t>
            </a:r>
            <a:r>
              <a:rPr lang="en-US" b="0" i="0" u="none" strike="noStrike" baseline="0" smtClean="0">
                <a:latin typeface="Segoe"/>
                <a:ea typeface="ＭＳ ゴシック"/>
              </a:rPr>
              <a:t> a new blank Word document.</a:t>
            </a:r>
          </a:p>
          <a:p>
            <a:pPr lvl="1" rtl="0"/>
            <a:r>
              <a:rPr lang="en-US" b="0" i="0" u="none" strike="noStrike" baseline="0" smtClean="0">
                <a:solidFill>
                  <a:srgbClr val="000000"/>
                </a:solidFill>
                <a:latin typeface="Segoe"/>
                <a:ea typeface="ＭＳ ゴシック"/>
              </a:rPr>
              <a:t>Open the Quick Parts menu, and then click the Building Blocks Organizer</a:t>
            </a:r>
            <a:r>
              <a:rPr lang="en-US" b="0" i="0" u="none" strike="noStrike" baseline="0" smtClean="0">
                <a:solidFill>
                  <a:srgbClr val="000000"/>
                </a:solidFill>
                <a:latin typeface="Times New Roman"/>
                <a:ea typeface="ＭＳ ゴシック"/>
              </a:rPr>
              <a:t>.</a:t>
            </a:r>
          </a:p>
          <a:p>
            <a:pPr lvl="1" rtl="0"/>
            <a:r>
              <a:rPr lang="en-US" b="0" i="0" u="none" strike="noStrike" baseline="0" smtClean="0">
                <a:solidFill>
                  <a:srgbClr val="000000"/>
                </a:solidFill>
                <a:latin typeface="Segoe"/>
                <a:ea typeface="ＭＳ ゴシック"/>
              </a:rPr>
              <a:t>In the </a:t>
            </a:r>
            <a:r>
              <a:rPr lang="en-US" b="0" i="1" u="none" strike="noStrike" baseline="0" smtClean="0">
                <a:solidFill>
                  <a:srgbClr val="000000"/>
                </a:solidFill>
                <a:latin typeface="Segoe"/>
                <a:ea typeface="ＭＳ ゴシック"/>
              </a:rPr>
              <a:t>Building Block Organizer</a:t>
            </a:r>
            <a:r>
              <a:rPr lang="en-US" b="0" i="0" u="none" strike="noStrike" baseline="0" smtClean="0">
                <a:solidFill>
                  <a:srgbClr val="000000"/>
                </a:solidFill>
                <a:latin typeface="Segoe"/>
                <a:ea typeface="ＭＳ ゴシック"/>
              </a:rPr>
              <a:t> dialog box, in the Equation gallery, locate and click the </a:t>
            </a:r>
            <a:r>
              <a:rPr lang="en-US" b="1" i="0" u="none" strike="noStrike" baseline="0" smtClean="0">
                <a:solidFill>
                  <a:srgbClr val="000000"/>
                </a:solidFill>
                <a:latin typeface="Segoe"/>
                <a:ea typeface="ＭＳ ゴシック"/>
              </a:rPr>
              <a:t>Expansion of a Sum</a:t>
            </a:r>
            <a:r>
              <a:rPr lang="en-US" b="0" i="0" u="none" strike="noStrike" baseline="0" smtClean="0">
                <a:solidFill>
                  <a:srgbClr val="000000"/>
                </a:solidFill>
                <a:latin typeface="Segoe"/>
                <a:ea typeface="ＭＳ ゴシック"/>
              </a:rPr>
              <a:t> equation.</a:t>
            </a:r>
          </a:p>
          <a:p>
            <a:pPr lvl="1" rtl="0"/>
            <a:r>
              <a:rPr lang="en-US" b="0" i="0" u="none" strike="noStrike" baseline="0" smtClean="0">
                <a:solidFill>
                  <a:srgbClr val="000000"/>
                </a:solidFill>
                <a:latin typeface="Segoe"/>
                <a:ea typeface="ＭＳ ゴシック"/>
              </a:rPr>
              <a:t>Click </a:t>
            </a:r>
            <a:r>
              <a:rPr lang="en-US" b="1" i="0" u="none" strike="noStrike" baseline="0" smtClean="0">
                <a:solidFill>
                  <a:srgbClr val="000000"/>
                </a:solidFill>
                <a:latin typeface="Segoe"/>
                <a:ea typeface="ＭＳ ゴシック"/>
              </a:rPr>
              <a:t>Insert</a:t>
            </a:r>
            <a:r>
              <a:rPr lang="en-US" b="0" i="0" u="none" strike="noStrike" baseline="0" smtClean="0">
                <a:solidFill>
                  <a:srgbClr val="000000"/>
                </a:solidFill>
                <a:latin typeface="Segoe"/>
                <a:ea typeface="ＭＳ ゴシック"/>
              </a:rPr>
              <a:t>. The Expansion of a Sum equation is inserted in the document.</a:t>
            </a:r>
          </a:p>
          <a:p>
            <a:pPr lvl="1"/>
            <a:r>
              <a:rPr lang="en-US">
                <a:solidFill>
                  <a:srgbClr val="000000"/>
                </a:solidFill>
                <a:latin typeface="Segoe"/>
                <a:ea typeface="ＭＳ ゴシック"/>
              </a:rPr>
              <a:t>Position the insertion point after the equation placeholder, and then press the </a:t>
            </a:r>
            <a:r>
              <a:rPr lang="en-US" b="1">
                <a:solidFill>
                  <a:srgbClr val="000000"/>
                </a:solidFill>
                <a:latin typeface="Segoe"/>
                <a:ea typeface="ＭＳ ゴシック"/>
              </a:rPr>
              <a:t>Enter </a:t>
            </a:r>
            <a:r>
              <a:rPr lang="en-US">
                <a:solidFill>
                  <a:srgbClr val="000000"/>
                </a:solidFill>
                <a:latin typeface="Segoe"/>
                <a:ea typeface="ＭＳ ゴシック"/>
              </a:rPr>
              <a:t>key twice to place a blank line below the placeholder.</a:t>
            </a:r>
          </a:p>
          <a:p>
            <a:pPr lvl="1"/>
            <a:r>
              <a:rPr lang="en-US">
                <a:solidFill>
                  <a:srgbClr val="000000"/>
                </a:solidFill>
                <a:latin typeface="Segoe"/>
                <a:ea typeface="ＭＳ ゴシック"/>
              </a:rPr>
              <a:t>In the </a:t>
            </a:r>
            <a:r>
              <a:rPr lang="en-US" i="1">
                <a:solidFill>
                  <a:srgbClr val="000000"/>
                </a:solidFill>
                <a:latin typeface="Segoe"/>
                <a:ea typeface="ＭＳ ゴシック"/>
              </a:rPr>
              <a:t>Building Block Organizer</a:t>
            </a:r>
            <a:r>
              <a:rPr lang="en-US">
                <a:solidFill>
                  <a:srgbClr val="000000"/>
                </a:solidFill>
                <a:latin typeface="Segoe"/>
                <a:ea typeface="ＭＳ ゴシック"/>
              </a:rPr>
              <a:t> dialog box, locate and click the </a:t>
            </a:r>
            <a:r>
              <a:rPr lang="en-US" b="1">
                <a:solidFill>
                  <a:srgbClr val="000000"/>
                </a:solidFill>
                <a:latin typeface="Segoe"/>
                <a:ea typeface="ＭＳ ゴシック"/>
              </a:rPr>
              <a:t>Area of Circle </a:t>
            </a:r>
            <a:r>
              <a:rPr lang="en-US">
                <a:solidFill>
                  <a:srgbClr val="000000"/>
                </a:solidFill>
                <a:latin typeface="Segoe"/>
                <a:ea typeface="ＭＳ ゴシック"/>
              </a:rPr>
              <a:t>equation, and then click </a:t>
            </a:r>
            <a:r>
              <a:rPr lang="en-US" b="1">
                <a:solidFill>
                  <a:srgbClr val="000000"/>
                </a:solidFill>
                <a:latin typeface="Segoe"/>
                <a:ea typeface="ＭＳ ゴシック"/>
              </a:rPr>
              <a:t>Insert</a:t>
            </a:r>
            <a:r>
              <a:rPr lang="en-US">
                <a:solidFill>
                  <a:srgbClr val="000000"/>
                </a:solidFill>
                <a:latin typeface="Segoe"/>
                <a:ea typeface="ＭＳ ゴシック"/>
              </a:rPr>
              <a:t>. </a:t>
            </a:r>
          </a:p>
          <a:p>
            <a:pPr lvl="1"/>
            <a:endParaRPr lang="en-US">
              <a:solidFill>
                <a:srgbClr val="000000"/>
              </a:solidFill>
              <a:latin typeface="Segoe"/>
              <a:ea typeface="ＭＳ ゴシック"/>
            </a:endParaRPr>
          </a:p>
          <a:p>
            <a:pPr lvl="1" rtl="0"/>
            <a:endParaRPr lang="en-US"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41</a:t>
            </a:fld>
            <a:endParaRPr lang="en-US" dirty="0"/>
          </a:p>
        </p:txBody>
      </p:sp>
    </p:spTree>
    <p:extLst>
      <p:ext uri="{BB962C8B-B14F-4D97-AF65-F5344CB8AC3E}">
        <p14:creationId xmlns:p14="http://schemas.microsoft.com/office/powerpoint/2010/main" val="504120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Insert an Equation</a:t>
            </a:r>
          </a:p>
        </p:txBody>
      </p:sp>
      <p:sp>
        <p:nvSpPr>
          <p:cNvPr id="3" name="Text Placeholder 2"/>
          <p:cNvSpPr>
            <a:spLocks noGrp="1"/>
          </p:cNvSpPr>
          <p:nvPr>
            <p:ph type="body" idx="1"/>
          </p:nvPr>
        </p:nvSpPr>
        <p:spPr/>
        <p:txBody>
          <a:bodyPr/>
          <a:lstStyle/>
          <a:p>
            <a:pPr lvl="1">
              <a:buFont typeface="+mj-lt"/>
              <a:buAutoNum type="arabicPeriod" startAt="6"/>
            </a:pPr>
            <a:r>
              <a:rPr lang="en-US">
                <a:solidFill>
                  <a:srgbClr val="000000"/>
                </a:solidFill>
                <a:latin typeface="Segoe"/>
                <a:ea typeface="ＭＳ ゴシック"/>
              </a:rPr>
              <a:t>Position the insertion point after the equation placeholder, and then press the </a:t>
            </a:r>
            <a:r>
              <a:rPr lang="en-US" b="1">
                <a:solidFill>
                  <a:srgbClr val="000000"/>
                </a:solidFill>
                <a:latin typeface="Segoe"/>
                <a:ea typeface="ＭＳ ゴシック"/>
              </a:rPr>
              <a:t>Enter </a:t>
            </a:r>
            <a:r>
              <a:rPr lang="en-US">
                <a:solidFill>
                  <a:srgbClr val="000000"/>
                </a:solidFill>
                <a:latin typeface="Segoe"/>
                <a:ea typeface="ＭＳ ゴシック"/>
              </a:rPr>
              <a:t>key twice to place a blank line below the placeholder.</a:t>
            </a:r>
          </a:p>
          <a:p>
            <a:pPr lvl="1" rtl="0">
              <a:buAutoNum type="arabicPeriod" startAt="6"/>
            </a:pPr>
            <a:r>
              <a:rPr lang="en-US" b="0" i="0" u="none" strike="noStrike" baseline="0" smtClean="0">
                <a:solidFill>
                  <a:srgbClr val="000000"/>
                </a:solidFill>
                <a:latin typeface="Segoe"/>
                <a:ea typeface="ＭＳ ゴシック"/>
              </a:rPr>
              <a:t>In the </a:t>
            </a:r>
            <a:r>
              <a:rPr lang="en-US" b="0" i="1" u="none" strike="noStrike" baseline="0" smtClean="0">
                <a:solidFill>
                  <a:srgbClr val="000000"/>
                </a:solidFill>
                <a:latin typeface="Segoe"/>
                <a:ea typeface="ＭＳ ゴシック"/>
              </a:rPr>
              <a:t>Building Block Organizer</a:t>
            </a:r>
            <a:r>
              <a:rPr lang="en-US" b="0" i="0" u="none" strike="noStrike" baseline="0" smtClean="0">
                <a:solidFill>
                  <a:srgbClr val="000000"/>
                </a:solidFill>
                <a:latin typeface="Segoe"/>
                <a:ea typeface="ＭＳ ゴシック"/>
              </a:rPr>
              <a:t> dialog box, locate and click the </a:t>
            </a:r>
            <a:r>
              <a:rPr lang="en-US" b="1" i="0" u="none" strike="noStrike" baseline="0" smtClean="0">
                <a:solidFill>
                  <a:srgbClr val="000000"/>
                </a:solidFill>
                <a:latin typeface="Segoe"/>
                <a:ea typeface="ＭＳ ゴシック"/>
              </a:rPr>
              <a:t>Binomial Theorem</a:t>
            </a:r>
            <a:r>
              <a:rPr lang="en-US" b="0" i="0" u="none" strike="noStrike" baseline="0" smtClean="0">
                <a:solidFill>
                  <a:srgbClr val="000000"/>
                </a:solidFill>
                <a:latin typeface="Segoe"/>
                <a:ea typeface="ＭＳ ゴシック"/>
              </a:rPr>
              <a:t> equation. </a:t>
            </a:r>
          </a:p>
          <a:p>
            <a:pPr lvl="1" rtl="0">
              <a:buAutoNum type="arabicPeriod" startAt="6"/>
            </a:pPr>
            <a:r>
              <a:rPr lang="en-US" b="0" i="0" u="none" strike="noStrike" baseline="0" smtClean="0">
                <a:solidFill>
                  <a:srgbClr val="000000"/>
                </a:solidFill>
                <a:latin typeface="Segoe"/>
                <a:ea typeface="ＭＳ ゴシック"/>
              </a:rPr>
              <a:t>Click </a:t>
            </a:r>
            <a:r>
              <a:rPr lang="en-US" b="1" i="0" u="none" strike="noStrike" baseline="0" smtClean="0">
                <a:solidFill>
                  <a:srgbClr val="000000"/>
                </a:solidFill>
                <a:latin typeface="Segoe"/>
                <a:ea typeface="ＭＳ ゴシック"/>
              </a:rPr>
              <a:t>Insert</a:t>
            </a:r>
            <a:r>
              <a:rPr lang="en-US" b="0" i="0" u="none" strike="noStrike" baseline="0" smtClean="0">
                <a:solidFill>
                  <a:srgbClr val="000000"/>
                </a:solidFill>
                <a:latin typeface="Segoe"/>
                <a:ea typeface="ＭＳ ゴシック"/>
              </a:rPr>
              <a:t>. </a:t>
            </a:r>
          </a:p>
          <a:p>
            <a:pPr lvl="1" rtl="0">
              <a:buAutoNum type="arabicPeriod" startAt="6"/>
            </a:pPr>
            <a:r>
              <a:rPr lang="en-US" b="0" i="0" u="none" strike="noStrike" baseline="0" smtClean="0">
                <a:solidFill>
                  <a:srgbClr val="000000"/>
                </a:solidFill>
                <a:latin typeface="Segoe"/>
                <a:ea typeface="ＭＳ ゴシック"/>
              </a:rPr>
              <a:t>Click outside the equation placeholder, and press the </a:t>
            </a:r>
            <a:r>
              <a:rPr lang="en-US" b="1" i="0" u="none" strike="noStrike" baseline="0" smtClean="0">
                <a:solidFill>
                  <a:srgbClr val="000000"/>
                </a:solidFill>
                <a:latin typeface="Segoe"/>
                <a:ea typeface="ＭＳ ゴシック"/>
              </a:rPr>
              <a:t>Enter </a:t>
            </a:r>
            <a:r>
              <a:rPr lang="en-US" b="0" i="0" u="none" strike="noStrike" baseline="0" smtClean="0">
                <a:solidFill>
                  <a:srgbClr val="000000"/>
                </a:solidFill>
                <a:latin typeface="Segoe"/>
                <a:ea typeface="ＭＳ ゴシック"/>
              </a:rPr>
              <a:t>key twice.</a:t>
            </a:r>
          </a:p>
          <a:p>
            <a:pPr lvl="1" rtl="0">
              <a:buAutoNum type="arabicPeriod" startAt="6"/>
            </a:pPr>
            <a:r>
              <a:rPr lang="en-US"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SAVE</a:t>
            </a:r>
            <a:r>
              <a:rPr lang="en-US" b="0" i="0" u="none" strike="noStrike" baseline="0" smtClean="0">
                <a:solidFill>
                  <a:srgbClr val="000000"/>
                </a:solidFill>
                <a:latin typeface="Segoe"/>
                <a:ea typeface="ＭＳ ゴシック"/>
              </a:rPr>
              <a:t> the document as </a:t>
            </a:r>
            <a:r>
              <a:rPr lang="en-US" b="1" i="1" u="none" strike="noStrike" baseline="0" smtClean="0">
                <a:solidFill>
                  <a:srgbClr val="000000"/>
                </a:solidFill>
                <a:latin typeface="Segoe"/>
                <a:ea typeface="ＭＳ ゴシック"/>
              </a:rPr>
              <a:t>Equations</a:t>
            </a:r>
            <a:r>
              <a:rPr lang="en-US" b="1" i="1" u="none" strike="noStrike" baseline="0" smtClean="0">
                <a:solidFill>
                  <a:prstClr val="black"/>
                </a:solidFill>
                <a:latin typeface="Segoe"/>
                <a:ea typeface="ＭＳ ゴシック"/>
              </a:rPr>
              <a:t> </a:t>
            </a:r>
            <a:r>
              <a:rPr lang="en-US" b="0" i="0" u="none" strike="noStrike" baseline="0" smtClean="0">
                <a:solidFill>
                  <a:prstClr val="black"/>
                </a:solidFill>
                <a:latin typeface="Segoe"/>
                <a:ea typeface="ＭＳ ゴシック"/>
              </a:rPr>
              <a:t>in </a:t>
            </a:r>
            <a:r>
              <a:rPr lang="en-US" b="0" i="0" u="none" strike="noStrike" baseline="0" smtClean="0">
                <a:solidFill>
                  <a:srgbClr val="000000"/>
                </a:solidFill>
                <a:latin typeface="Segoe"/>
                <a:ea typeface="ＭＳ ゴシック"/>
              </a:rPr>
              <a:t>the lesson folder on your flash drive, and then</a:t>
            </a:r>
            <a:r>
              <a:rPr lang="en-US" b="1" i="0" u="none" strike="noStrike" baseline="0" smtClean="0">
                <a:solidFill>
                  <a:srgbClr val="000000"/>
                </a:solidFill>
                <a:latin typeface="Segoe"/>
                <a:ea typeface="ＭＳ ゴシック"/>
              </a:rPr>
              <a:t> CLOSE</a:t>
            </a:r>
            <a:r>
              <a:rPr lang="en-US" b="0" i="0" u="none" strike="noStrike" baseline="0" smtClean="0">
                <a:solidFill>
                  <a:srgbClr val="000000"/>
                </a:solidFill>
                <a:latin typeface="Segoe"/>
                <a:ea typeface="ＭＳ ゴシック"/>
              </a:rPr>
              <a:t> the file.</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Word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42</a:t>
            </a:fld>
            <a:endParaRPr lang="en-US" dirty="0"/>
          </a:p>
        </p:txBody>
      </p:sp>
    </p:spTree>
    <p:extLst>
      <p:ext uri="{BB962C8B-B14F-4D97-AF65-F5344CB8AC3E}">
        <p14:creationId xmlns:p14="http://schemas.microsoft.com/office/powerpoint/2010/main" val="74523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Insert the Date and Time</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OPEN</a:t>
            </a:r>
            <a:r>
              <a:rPr lang="en-US" b="0" i="0" u="none" strike="noStrike" baseline="0" smtClean="0">
                <a:latin typeface="Segoe"/>
                <a:ea typeface="ＭＳ ゴシック"/>
              </a:rPr>
              <a:t> the </a:t>
            </a:r>
            <a:r>
              <a:rPr lang="en-US" b="1" i="1" u="none" strike="noStrike" baseline="0" smtClean="0">
                <a:latin typeface="Segoe"/>
                <a:ea typeface="ＭＳ ゴシック"/>
              </a:rPr>
              <a:t>Billing Table</a:t>
            </a:r>
            <a:r>
              <a:rPr lang="en-US" b="0" i="0" u="none" strike="noStrike" baseline="0" smtClean="0">
                <a:latin typeface="Segoe"/>
                <a:ea typeface="ＭＳ ゴシック"/>
              </a:rPr>
              <a:t> document from the lesson folder.</a:t>
            </a:r>
          </a:p>
          <a:p>
            <a:pPr lvl="1" rtl="0"/>
            <a:r>
              <a:rPr lang="en-US" b="0" i="0" u="none" strike="noStrike" baseline="0" smtClean="0">
                <a:solidFill>
                  <a:prstClr val="black"/>
                </a:solidFill>
                <a:latin typeface="Grotesque MT Bd Ex"/>
                <a:ea typeface="ＭＳ ゴシック"/>
              </a:rPr>
              <a:t>Position the insertion point on the last cell of the table in the second column. </a:t>
            </a:r>
          </a:p>
          <a:p>
            <a:pPr lvl="1" rtl="0"/>
            <a:r>
              <a:rPr lang="en-US" b="0" i="0" u="none" strike="noStrike" baseline="0" smtClean="0">
                <a:solidFill>
                  <a:prstClr val="black"/>
                </a:solidFill>
                <a:latin typeface="Grotesque MT Bd Ex"/>
                <a:ea typeface="ＭＳ ゴシック"/>
              </a:rPr>
              <a:t>Press </a:t>
            </a:r>
            <a:r>
              <a:rPr lang="en-US" b="1" i="0" u="none" strike="noStrike" baseline="0" smtClean="0">
                <a:solidFill>
                  <a:srgbClr val="000000"/>
                </a:solidFill>
                <a:latin typeface="Segoe"/>
                <a:ea typeface="ＭＳ ゴシック"/>
              </a:rPr>
              <a:t>Tab</a:t>
            </a:r>
            <a:r>
              <a:rPr lang="en-US" b="0" i="0" u="none" strike="noStrike" baseline="0" smtClean="0">
                <a:solidFill>
                  <a:srgbClr val="000000"/>
                </a:solidFill>
                <a:latin typeface="Segoe"/>
                <a:ea typeface="ＭＳ ゴシック"/>
              </a:rPr>
              <a:t> </a:t>
            </a:r>
            <a:r>
              <a:rPr lang="en-US" b="0" i="0" u="none" strike="noStrike" baseline="0" smtClean="0">
                <a:solidFill>
                  <a:prstClr val="black"/>
                </a:solidFill>
                <a:latin typeface="Grotesque MT Bd Ex"/>
                <a:ea typeface="ＭＳ ゴシック"/>
              </a:rPr>
              <a:t>to insert a new row. Pressing the </a:t>
            </a:r>
            <a:r>
              <a:rPr lang="en-US" b="1" i="0" u="none" strike="noStrike" baseline="0" smtClean="0">
                <a:solidFill>
                  <a:srgbClr val="000000"/>
                </a:solidFill>
                <a:latin typeface="Segoe"/>
                <a:ea typeface="ＭＳ ゴシック"/>
              </a:rPr>
              <a:t>Tab</a:t>
            </a:r>
            <a:r>
              <a:rPr lang="en-US" b="0" i="0" u="none" strike="noStrike" baseline="0" smtClean="0">
                <a:solidFill>
                  <a:prstClr val="black"/>
                </a:solidFill>
                <a:latin typeface="Grotesque MT Bd Ex"/>
                <a:ea typeface="ＭＳ ゴシック"/>
              </a:rPr>
              <a:t> key advances the insertion point to the next cell. If you are in the last cell of the table, it inserts a row quickly without having to access the Ribbon.</a:t>
            </a:r>
          </a:p>
          <a:p>
            <a:pPr lvl="1" rtl="0"/>
            <a:r>
              <a:rPr lang="en-US" b="0" i="0" u="none" strike="noStrike" baseline="0" smtClean="0">
                <a:solidFill>
                  <a:prstClr val="black"/>
                </a:solidFill>
                <a:latin typeface="Grotesque MT Bd Ex"/>
                <a:ea typeface="ＭＳ ゴシック"/>
              </a:rPr>
              <a:t>Position the insertion point in the first column, fifth row. Type </a:t>
            </a:r>
            <a:r>
              <a:rPr lang="en-US" b="0" i="0" u="none" strike="noStrike" baseline="0" smtClean="0">
                <a:solidFill>
                  <a:srgbClr val="000000"/>
                </a:solidFill>
                <a:latin typeface="Segoe"/>
                <a:ea typeface="ＭＳ ゴシック"/>
              </a:rPr>
              <a:t>Total</a:t>
            </a:r>
            <a:r>
              <a:rPr lang="en-US" b="0" i="0" u="none" strike="noStrike" baseline="0" smtClean="0">
                <a:solidFill>
                  <a:prstClr val="black"/>
                </a:solidFill>
                <a:latin typeface="Grotesque MT Bd Ex"/>
                <a:ea typeface="ＭＳ ゴシック"/>
              </a:rPr>
              <a:t> and align center right. </a:t>
            </a:r>
          </a:p>
          <a:p>
            <a:pPr lvl="1" rtl="0"/>
            <a:r>
              <a:rPr lang="en-US" b="0" i="0" u="none" strike="noStrike" baseline="0" smtClean="0">
                <a:solidFill>
                  <a:prstClr val="black"/>
                </a:solidFill>
                <a:latin typeface="Grotesque MT Bd Ex"/>
                <a:ea typeface="ＭＳ ゴシック"/>
              </a:rPr>
              <a:t>Press </a:t>
            </a:r>
            <a:r>
              <a:rPr lang="en-US" b="0" i="0" u="none" strike="noStrike" baseline="0" smtClean="0">
                <a:solidFill>
                  <a:srgbClr val="000000"/>
                </a:solidFill>
                <a:latin typeface="Segoe"/>
                <a:ea typeface="ＭＳ ゴシック"/>
              </a:rPr>
              <a:t>Tab</a:t>
            </a:r>
            <a:r>
              <a:rPr lang="en-US" b="0" i="0" u="none" strike="noStrike" baseline="0" smtClean="0">
                <a:solidFill>
                  <a:prstClr val="black"/>
                </a:solidFill>
                <a:latin typeface="Grotesque MT Bd Ex"/>
                <a:ea typeface="ＭＳ ゴシック"/>
              </a:rPr>
              <a:t>. This time, the next cell is selected.</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43</a:t>
            </a:fld>
            <a:endParaRPr lang="en-US" dirty="0"/>
          </a:p>
        </p:txBody>
      </p:sp>
    </p:spTree>
    <p:extLst>
      <p:ext uri="{BB962C8B-B14F-4D97-AF65-F5344CB8AC3E}">
        <p14:creationId xmlns:p14="http://schemas.microsoft.com/office/powerpoint/2010/main" val="23131691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Insert the Date and Time</a:t>
            </a:r>
          </a:p>
        </p:txBody>
      </p:sp>
      <p:sp>
        <p:nvSpPr>
          <p:cNvPr id="3" name="Text Placeholder 2"/>
          <p:cNvSpPr>
            <a:spLocks noGrp="1"/>
          </p:cNvSpPr>
          <p:nvPr>
            <p:ph type="body" idx="1"/>
          </p:nvPr>
        </p:nvSpPr>
        <p:spPr/>
        <p:txBody>
          <a:bodyPr/>
          <a:lstStyle/>
          <a:p>
            <a:pPr lvl="1" rtl="0">
              <a:buFont typeface="+mj-lt"/>
              <a:buAutoNum type="arabicPeriod" startAt="5"/>
            </a:pPr>
            <a:r>
              <a:rPr lang="en-US" sz="2000" b="0" i="0" u="none" strike="noStrike" baseline="0" smtClean="0">
                <a:solidFill>
                  <a:srgbClr val="000000"/>
                </a:solidFill>
                <a:latin typeface="Segoe"/>
                <a:ea typeface="ＭＳ ゴシック"/>
              </a:rPr>
              <a:t>On the Insert tab, in the Text group, click the </a:t>
            </a:r>
            <a:r>
              <a:rPr lang="en-US" sz="2000" b="1" i="0" u="none" strike="noStrike" baseline="0" smtClean="0">
                <a:solidFill>
                  <a:srgbClr val="000000"/>
                </a:solidFill>
                <a:latin typeface="Segoe"/>
                <a:ea typeface="ＭＳ ゴシック"/>
              </a:rPr>
              <a:t>Quick</a:t>
            </a:r>
            <a:r>
              <a:rPr lang="en-US" sz="2000" b="1" i="0" u="none" strike="noStrike" baseline="0" smtClean="0">
                <a:solidFill>
                  <a:prstClr val="black"/>
                </a:solidFill>
                <a:latin typeface="Segoe"/>
                <a:ea typeface="ＭＳ ゴシック"/>
              </a:rPr>
              <a:t> </a:t>
            </a:r>
            <a:r>
              <a:rPr lang="en-US" sz="2000" b="1" i="0" u="none" strike="noStrike" baseline="0" smtClean="0">
                <a:solidFill>
                  <a:srgbClr val="000000"/>
                </a:solidFill>
                <a:latin typeface="Segoe"/>
                <a:ea typeface="ＭＳ ゴシック"/>
              </a:rPr>
              <a:t>Parts</a:t>
            </a:r>
            <a:r>
              <a:rPr lang="en-US" sz="2000" b="0" i="0" u="none" strike="noStrike" baseline="0" smtClean="0">
                <a:solidFill>
                  <a:srgbClr val="000000"/>
                </a:solidFill>
                <a:latin typeface="Segoe"/>
                <a:ea typeface="ＭＳ ゴシック"/>
              </a:rPr>
              <a:t> button to open the menu.</a:t>
            </a:r>
          </a:p>
          <a:p>
            <a:pPr lvl="1" rtl="0">
              <a:buAutoNum type="arabicPeriod" startAt="5"/>
            </a:pPr>
            <a:r>
              <a:rPr lang="en-US" sz="2000" b="0" i="0" u="none" strike="noStrike" baseline="0" smtClean="0">
                <a:solidFill>
                  <a:srgbClr val="000000"/>
                </a:solidFill>
                <a:latin typeface="Segoe"/>
                <a:ea typeface="ＭＳ ゴシック"/>
              </a:rPr>
              <a:t>Click </a:t>
            </a:r>
            <a:r>
              <a:rPr lang="en-US" sz="2000" b="1" i="0" u="none" strike="noStrike" baseline="0" smtClean="0">
                <a:solidFill>
                  <a:srgbClr val="000000"/>
                </a:solidFill>
                <a:latin typeface="Segoe"/>
                <a:ea typeface="ＭＳ ゴシック"/>
              </a:rPr>
              <a:t>Field</a:t>
            </a:r>
            <a:r>
              <a:rPr lang="en-US" sz="2000" b="0" i="0" u="none" strike="noStrike" baseline="0" smtClean="0">
                <a:solidFill>
                  <a:srgbClr val="000000"/>
                </a:solidFill>
                <a:latin typeface="Segoe"/>
                <a:ea typeface="ＭＳ ゴシック"/>
              </a:rPr>
              <a:t> on the menu. The </a:t>
            </a:r>
            <a:r>
              <a:rPr lang="en-US" sz="2000" b="0" i="1" u="none" strike="noStrike" baseline="0" smtClean="0">
                <a:solidFill>
                  <a:srgbClr val="000000"/>
                </a:solidFill>
                <a:latin typeface="Segoe"/>
                <a:ea typeface="ＭＳ ゴシック"/>
              </a:rPr>
              <a:t>Field</a:t>
            </a:r>
            <a:r>
              <a:rPr lang="en-US" sz="2000" b="0" i="0" u="none" strike="noStrike" baseline="0" smtClean="0">
                <a:solidFill>
                  <a:srgbClr val="000000"/>
                </a:solidFill>
                <a:latin typeface="Segoe"/>
                <a:ea typeface="ＭＳ ゴシック"/>
              </a:rPr>
              <a:t> dialog box appears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44</a:t>
            </a:fld>
            <a:endParaRPr lang="en-US" dirty="0"/>
          </a:p>
        </p:txBody>
      </p:sp>
      <p:pic>
        <p:nvPicPr>
          <p:cNvPr id="7" name="Picture 6" descr="071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2607733"/>
            <a:ext cx="6121400" cy="3564496"/>
          </a:xfrm>
          <a:prstGeom prst="rect">
            <a:avLst/>
          </a:prstGeom>
        </p:spPr>
      </p:pic>
    </p:spTree>
    <p:extLst>
      <p:ext uri="{BB962C8B-B14F-4D97-AF65-F5344CB8AC3E}">
        <p14:creationId xmlns:p14="http://schemas.microsoft.com/office/powerpoint/2010/main" val="34437517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Insert the Date and Time</a:t>
            </a:r>
          </a:p>
        </p:txBody>
      </p:sp>
      <p:sp>
        <p:nvSpPr>
          <p:cNvPr id="3" name="Text Placeholder 2"/>
          <p:cNvSpPr>
            <a:spLocks noGrp="1"/>
          </p:cNvSpPr>
          <p:nvPr>
            <p:ph type="body" idx="1"/>
          </p:nvPr>
        </p:nvSpPr>
        <p:spPr/>
        <p:txBody>
          <a:bodyPr/>
          <a:lstStyle/>
          <a:p>
            <a:pPr lvl="1" rtl="0">
              <a:buFont typeface="+mj-lt"/>
              <a:buAutoNum type="arabicPeriod" startAt="7"/>
            </a:pPr>
            <a:r>
              <a:rPr lang="en-US" b="0" i="0" u="none" strike="noStrike" baseline="0" smtClean="0">
                <a:solidFill>
                  <a:srgbClr val="000000"/>
                </a:solidFill>
                <a:latin typeface="Segoe"/>
                <a:ea typeface="ＭＳ ゴシック"/>
              </a:rPr>
              <a:t>The default = (Formula) is selected in the Field names box. Click the </a:t>
            </a:r>
            <a:r>
              <a:rPr lang="en-US" b="1" i="0" u="none" strike="noStrike" baseline="0" smtClean="0">
                <a:solidFill>
                  <a:srgbClr val="000000"/>
                </a:solidFill>
                <a:latin typeface="Segoe"/>
                <a:ea typeface="ＭＳ ゴシック"/>
              </a:rPr>
              <a:t>Formula</a:t>
            </a:r>
            <a:r>
              <a:rPr lang="en-US" b="0"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                </a:t>
            </a:r>
            <a:r>
              <a:rPr lang="en-US" b="0" i="0" u="none" strike="noStrike" baseline="0" smtClean="0">
                <a:solidFill>
                  <a:srgbClr val="000000"/>
                </a:solidFill>
                <a:latin typeface="Segoe"/>
                <a:ea typeface="ＭＳ ゴシック"/>
              </a:rPr>
              <a:t>button. The </a:t>
            </a:r>
            <a:r>
              <a:rPr lang="en-US" b="0" i="1" u="none" strike="noStrike" baseline="0" smtClean="0">
                <a:solidFill>
                  <a:srgbClr val="000000"/>
                </a:solidFill>
                <a:latin typeface="Segoe"/>
                <a:ea typeface="ＭＳ ゴシック"/>
              </a:rPr>
              <a:t>Formula</a:t>
            </a:r>
            <a:r>
              <a:rPr lang="en-US" b="0" i="0" u="none" strike="noStrike" baseline="0" smtClean="0">
                <a:solidFill>
                  <a:srgbClr val="000000"/>
                </a:solidFill>
                <a:latin typeface="Segoe"/>
                <a:ea typeface="ＭＳ ゴシック"/>
              </a:rPr>
              <a:t> dialog box opens. This is the same dialog box that is opened from the Table Tools Layout tab. Word automatically reads the values listed above the formula, and =SUM(ABOVE) appears in the formula box.</a:t>
            </a:r>
          </a:p>
          <a:p>
            <a:pPr lvl="1" rtl="0">
              <a:buAutoNum type="arabicPeriod" startAt="7"/>
            </a:pPr>
            <a:r>
              <a:rPr lang="en-US" b="0" i="0" u="none" strike="noStrike" baseline="0" smtClean="0">
                <a:solidFill>
                  <a:srgbClr val="000000"/>
                </a:solidFill>
                <a:latin typeface="Segoe"/>
                <a:ea typeface="ＭＳ ゴシック"/>
              </a:rPr>
              <a:t>Change the Number Format by selecting the third option. Click </a:t>
            </a:r>
            <a:r>
              <a:rPr lang="en-US" b="1" i="0" u="none" strike="noStrike" baseline="0" smtClean="0">
                <a:solidFill>
                  <a:srgbClr val="000000"/>
                </a:solidFill>
                <a:latin typeface="Segoe"/>
                <a:ea typeface="ＭＳ ゴシック"/>
              </a:rPr>
              <a:t>OK</a:t>
            </a:r>
            <a:r>
              <a:rPr lang="en-US" b="0" i="0" u="none" strike="noStrike" baseline="0" smtClean="0">
                <a:solidFill>
                  <a:srgbClr val="000000"/>
                </a:solidFill>
                <a:latin typeface="Times New Roman"/>
                <a:ea typeface="ＭＳ ゴシック"/>
              </a:rPr>
              <a:t>.</a:t>
            </a:r>
          </a:p>
          <a:p>
            <a:pPr lvl="1" rtl="0">
              <a:buAutoNum type="arabicPeriod" startAt="7"/>
            </a:pPr>
            <a:r>
              <a:rPr lang="en-US" b="0" i="0" u="none" strike="noStrike" baseline="0" smtClean="0">
                <a:solidFill>
                  <a:srgbClr val="000000"/>
                </a:solidFill>
                <a:latin typeface="Segoe"/>
                <a:ea typeface="ＭＳ ゴシック"/>
              </a:rPr>
              <a:t>Place the insertion point on the blank line below the table and press </a:t>
            </a:r>
            <a:r>
              <a:rPr lang="en-US" b="1" i="0" u="none" strike="noStrike" baseline="0" smtClean="0">
                <a:solidFill>
                  <a:srgbClr val="000000"/>
                </a:solidFill>
                <a:latin typeface="Segoe"/>
                <a:ea typeface="ＭＳ ゴシック"/>
              </a:rPr>
              <a:t>Enter </a:t>
            </a:r>
            <a:r>
              <a:rPr lang="en-US" b="0" i="0" u="none" strike="noStrike" baseline="0" smtClean="0">
                <a:solidFill>
                  <a:srgbClr val="000000"/>
                </a:solidFill>
                <a:latin typeface="Segoe"/>
                <a:ea typeface="ＭＳ ゴシック"/>
              </a:rPr>
              <a:t>three times.</a:t>
            </a:r>
          </a:p>
          <a:p>
            <a:pPr lvl="1" rtl="0">
              <a:buAutoNum type="arabicPeriod" startAt="7"/>
            </a:pPr>
            <a:r>
              <a:rPr lang="en-US">
                <a:solidFill>
                  <a:srgbClr val="000000"/>
                </a:solidFill>
                <a:latin typeface="Segoe"/>
                <a:ea typeface="ＭＳ ゴシック"/>
              </a:rPr>
              <a:t>Type </a:t>
            </a:r>
            <a:r>
              <a:rPr lang="en-US" b="1">
                <a:solidFill>
                  <a:srgbClr val="000000"/>
                </a:solidFill>
                <a:latin typeface="Segoe"/>
                <a:ea typeface="ＭＳ ゴシック"/>
              </a:rPr>
              <a:t>Last</a:t>
            </a:r>
            <a:r>
              <a:rPr lang="en-US" b="1">
                <a:solidFill>
                  <a:srgbClr val="1F497D"/>
                </a:solidFill>
                <a:latin typeface="Segoe"/>
                <a:ea typeface="ＭＳ ゴシック"/>
              </a:rPr>
              <a:t> </a:t>
            </a:r>
            <a:r>
              <a:rPr lang="en-US" b="1">
                <a:solidFill>
                  <a:srgbClr val="000000"/>
                </a:solidFill>
                <a:latin typeface="Segoe"/>
                <a:ea typeface="ＭＳ ゴシック"/>
              </a:rPr>
              <a:t>Updated:</a:t>
            </a:r>
            <a:r>
              <a:rPr lang="en-US">
                <a:solidFill>
                  <a:srgbClr val="000000"/>
                </a:solidFill>
                <a:latin typeface="Segoe"/>
                <a:ea typeface="ＭＳ ゴシック"/>
              </a:rPr>
              <a:t> in bold and press the </a:t>
            </a:r>
            <a:r>
              <a:rPr lang="en-US" b="1">
                <a:solidFill>
                  <a:srgbClr val="000000"/>
                </a:solidFill>
                <a:latin typeface="Segoe"/>
                <a:ea typeface="ＭＳ ゴシック"/>
              </a:rPr>
              <a:t>spacebar </a:t>
            </a:r>
            <a:r>
              <a:rPr lang="en-US">
                <a:solidFill>
                  <a:srgbClr val="000000"/>
                </a:solidFill>
                <a:latin typeface="Segoe"/>
                <a:ea typeface="ＭＳ ゴシック"/>
              </a:rPr>
              <a:t>once after the colon.</a:t>
            </a:r>
          </a:p>
          <a:p>
            <a:pPr lvl="1" rtl="0">
              <a:buAutoNum type="arabicPeriod" startAt="7"/>
            </a:pPr>
            <a:endParaRPr lang="en-US"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45</a:t>
            </a:fld>
            <a:endParaRPr lang="en-US" dirty="0"/>
          </a:p>
        </p:txBody>
      </p:sp>
      <p:pic>
        <p:nvPicPr>
          <p:cNvPr id="7" name="Picture 6" descr="Screen shot 2013-08-14 at 10.00.1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400" y="1905000"/>
            <a:ext cx="1231900" cy="286630"/>
          </a:xfrm>
          <a:prstGeom prst="rect">
            <a:avLst/>
          </a:prstGeom>
        </p:spPr>
      </p:pic>
    </p:spTree>
    <p:extLst>
      <p:ext uri="{BB962C8B-B14F-4D97-AF65-F5344CB8AC3E}">
        <p14:creationId xmlns:p14="http://schemas.microsoft.com/office/powerpoint/2010/main" val="32267232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Insert the Date and Time</a:t>
            </a:r>
          </a:p>
        </p:txBody>
      </p:sp>
      <p:sp>
        <p:nvSpPr>
          <p:cNvPr id="3" name="Text Placeholder 2"/>
          <p:cNvSpPr>
            <a:spLocks noGrp="1"/>
          </p:cNvSpPr>
          <p:nvPr>
            <p:ph type="body" idx="1"/>
          </p:nvPr>
        </p:nvSpPr>
        <p:spPr/>
        <p:txBody>
          <a:bodyPr/>
          <a:lstStyle/>
          <a:p>
            <a:pPr lvl="1">
              <a:buFont typeface="+mj-lt"/>
              <a:buAutoNum type="arabicPeriod" startAt="11"/>
            </a:pPr>
            <a:r>
              <a:rPr lang="en-US">
                <a:solidFill>
                  <a:srgbClr val="000000"/>
                </a:solidFill>
                <a:latin typeface="Segoe"/>
                <a:ea typeface="ＭＳ ゴシック"/>
              </a:rPr>
              <a:t>On the Insert tab, in the Text group, click the </a:t>
            </a:r>
            <a:r>
              <a:rPr lang="en-US" b="1">
                <a:solidFill>
                  <a:srgbClr val="000000"/>
                </a:solidFill>
                <a:latin typeface="Segoe"/>
                <a:ea typeface="ＭＳ ゴシック"/>
              </a:rPr>
              <a:t>Quick</a:t>
            </a:r>
            <a:r>
              <a:rPr lang="en-US" b="1">
                <a:solidFill>
                  <a:prstClr val="black"/>
                </a:solidFill>
                <a:latin typeface="Segoe"/>
                <a:ea typeface="ＭＳ ゴシック"/>
              </a:rPr>
              <a:t> </a:t>
            </a:r>
            <a:r>
              <a:rPr lang="en-US" b="1">
                <a:solidFill>
                  <a:srgbClr val="000000"/>
                </a:solidFill>
                <a:latin typeface="Segoe"/>
                <a:ea typeface="ＭＳ ゴシック"/>
              </a:rPr>
              <a:t>Parts</a:t>
            </a:r>
            <a:r>
              <a:rPr lang="en-US">
                <a:solidFill>
                  <a:srgbClr val="000000"/>
                </a:solidFill>
                <a:latin typeface="Segoe"/>
                <a:ea typeface="ＭＳ ゴシック"/>
              </a:rPr>
              <a:t> button and click </a:t>
            </a:r>
            <a:r>
              <a:rPr lang="en-US" b="1">
                <a:solidFill>
                  <a:srgbClr val="000000"/>
                </a:solidFill>
                <a:latin typeface="Segoe"/>
                <a:ea typeface="ＭＳ ゴシック"/>
              </a:rPr>
              <a:t>Field</a:t>
            </a:r>
            <a:r>
              <a:rPr lang="en-US">
                <a:solidFill>
                  <a:srgbClr val="000000"/>
                </a:solidFill>
                <a:latin typeface="Segoe"/>
                <a:ea typeface="ＭＳ ゴシック"/>
              </a:rPr>
              <a:t> on the menu.</a:t>
            </a:r>
          </a:p>
          <a:p>
            <a:pPr lvl="1" rtl="0">
              <a:buAutoNum type="arabicPeriod" startAt="11"/>
            </a:pPr>
            <a:r>
              <a:rPr lang="en-US" b="0" i="0" u="none" strike="noStrike" baseline="0" smtClean="0">
                <a:solidFill>
                  <a:srgbClr val="000000"/>
                </a:solidFill>
                <a:latin typeface="Segoe"/>
                <a:ea typeface="ＭＳ ゴシック"/>
              </a:rPr>
              <a:t>From the Categories drop-down list, click </a:t>
            </a:r>
            <a:r>
              <a:rPr lang="en-US" b="1" i="0" u="none" strike="noStrike" baseline="0" smtClean="0">
                <a:solidFill>
                  <a:srgbClr val="000000"/>
                </a:solidFill>
                <a:latin typeface="Segoe"/>
                <a:ea typeface="ＭＳ ゴシック"/>
              </a:rPr>
              <a:t>Date and Time</a:t>
            </a:r>
            <a:r>
              <a:rPr lang="en-US" b="0" i="0" u="none" strike="noStrike" baseline="0" smtClean="0">
                <a:solidFill>
                  <a:srgbClr val="000000"/>
                </a:solidFill>
                <a:latin typeface="Times New Roman"/>
                <a:ea typeface="ＭＳ ゴシック"/>
              </a:rPr>
              <a:t>.</a:t>
            </a:r>
          </a:p>
          <a:p>
            <a:pPr lvl="1" rtl="0">
              <a:buAutoNum type="arabicPeriod" startAt="11"/>
            </a:pPr>
            <a:r>
              <a:rPr lang="en-US" b="0" i="0" u="none" strike="noStrike" baseline="0" smtClean="0">
                <a:solidFill>
                  <a:srgbClr val="000000"/>
                </a:solidFill>
                <a:latin typeface="Segoe"/>
                <a:ea typeface="ＭＳ ゴシック"/>
              </a:rPr>
              <a:t>In the Field Names list, click </a:t>
            </a:r>
            <a:r>
              <a:rPr lang="en-US" b="1" i="0" u="none" strike="noStrike" baseline="0" smtClean="0">
                <a:solidFill>
                  <a:srgbClr val="000000"/>
                </a:solidFill>
                <a:latin typeface="Segoe"/>
                <a:ea typeface="ＭＳ ゴシック"/>
              </a:rPr>
              <a:t>Date</a:t>
            </a:r>
            <a:r>
              <a:rPr lang="en-US" b="0" i="0" u="none" strike="noStrike" baseline="0" smtClean="0">
                <a:solidFill>
                  <a:srgbClr val="000000"/>
                </a:solidFill>
                <a:latin typeface="Times New Roman"/>
                <a:ea typeface="ＭＳ ゴシック"/>
              </a:rPr>
              <a:t>.</a:t>
            </a:r>
          </a:p>
          <a:p>
            <a:pPr lvl="1">
              <a:buAutoNum type="arabicPeriod" startAt="11"/>
            </a:pPr>
            <a:r>
              <a:rPr lang="en-US">
                <a:solidFill>
                  <a:srgbClr val="000000"/>
                </a:solidFill>
                <a:latin typeface="Segoe"/>
                <a:ea typeface="ＭＳ ゴシック"/>
              </a:rPr>
              <a:t>In the Date Formats list, select the ninth option with the </a:t>
            </a:r>
            <a:r>
              <a:rPr lang="en-US" b="1">
                <a:solidFill>
                  <a:srgbClr val="000000"/>
                </a:solidFill>
                <a:latin typeface="Segoe"/>
                <a:ea typeface="ＭＳ ゴシック"/>
              </a:rPr>
              <a:t>Day Month Year</a:t>
            </a:r>
            <a:r>
              <a:rPr lang="en-US">
                <a:solidFill>
                  <a:srgbClr val="000000"/>
                </a:solidFill>
                <a:latin typeface="Segoe"/>
                <a:ea typeface="ＭＳ ゴシック"/>
              </a:rPr>
              <a:t> format. </a:t>
            </a:r>
            <a:r>
              <a:rPr lang="en-US" i="1">
                <a:solidFill>
                  <a:srgbClr val="000000"/>
                </a:solidFill>
                <a:latin typeface="Segoe"/>
                <a:ea typeface="ＭＳ ゴシック"/>
              </a:rPr>
              <a:t>d MMMM yyyy</a:t>
            </a:r>
            <a:r>
              <a:rPr lang="en-US">
                <a:solidFill>
                  <a:srgbClr val="000000"/>
                </a:solidFill>
                <a:latin typeface="Segoe"/>
                <a:ea typeface="ＭＳ ゴシック"/>
              </a:rPr>
              <a:t> appears in the Date Formats box. These symbols represent how the date will look in your document.</a:t>
            </a:r>
            <a:endParaRPr lang="en-US"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46</a:t>
            </a:fld>
            <a:endParaRPr lang="en-US" dirty="0"/>
          </a:p>
        </p:txBody>
      </p:sp>
    </p:spTree>
    <p:extLst>
      <p:ext uri="{BB962C8B-B14F-4D97-AF65-F5344CB8AC3E}">
        <p14:creationId xmlns:p14="http://schemas.microsoft.com/office/powerpoint/2010/main" val="29593654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Insert the Date and Time</a:t>
            </a:r>
          </a:p>
        </p:txBody>
      </p:sp>
      <p:sp>
        <p:nvSpPr>
          <p:cNvPr id="3" name="Text Placeholder 2"/>
          <p:cNvSpPr>
            <a:spLocks noGrp="1"/>
          </p:cNvSpPr>
          <p:nvPr>
            <p:ph type="body" idx="1"/>
          </p:nvPr>
        </p:nvSpPr>
        <p:spPr/>
        <p:txBody>
          <a:bodyPr/>
          <a:lstStyle/>
          <a:p>
            <a:pPr lvl="1" rtl="0">
              <a:buFont typeface="+mj-lt"/>
              <a:buAutoNum type="arabicPeriod" startAt="15"/>
            </a:pPr>
            <a:r>
              <a:rPr lang="en-US" sz="2000" b="0" i="0" u="none" strike="noStrike" baseline="0" smtClean="0">
                <a:solidFill>
                  <a:srgbClr val="000000"/>
                </a:solidFill>
                <a:latin typeface="Segoe"/>
                <a:ea typeface="ＭＳ ゴシック"/>
              </a:rPr>
              <a:t>Click </a:t>
            </a:r>
            <a:r>
              <a:rPr lang="en-US" sz="2000" b="1" i="0" u="none" strike="noStrike" baseline="0" smtClean="0">
                <a:solidFill>
                  <a:srgbClr val="000000"/>
                </a:solidFill>
                <a:latin typeface="Segoe"/>
                <a:ea typeface="ＭＳ ゴシック"/>
              </a:rPr>
              <a:t>OK </a:t>
            </a:r>
            <a:r>
              <a:rPr lang="en-US" sz="2000" b="0" i="0" u="none" strike="noStrike" baseline="0" smtClean="0">
                <a:solidFill>
                  <a:srgbClr val="000000"/>
                </a:solidFill>
                <a:latin typeface="Segoe"/>
                <a:ea typeface="ＭＳ ゴシック"/>
              </a:rPr>
              <a:t>to close the dialog box and insert the date and time field in your document. </a:t>
            </a:r>
          </a:p>
          <a:p>
            <a:pPr lvl="1" rtl="0">
              <a:buAutoNum type="arabicPeriod" startAt="15"/>
            </a:pPr>
            <a:r>
              <a:rPr lang="en-US" sz="2000" b="0" i="0" u="none" strike="noStrike" baseline="0" smtClean="0">
                <a:solidFill>
                  <a:srgbClr val="000000"/>
                </a:solidFill>
                <a:latin typeface="Segoe"/>
                <a:ea typeface="ＭＳ ゴシック"/>
              </a:rPr>
              <a:t>The document should look similar to the one shown below,</a:t>
            </a:r>
            <a:r>
              <a:rPr lang="en-US" sz="2000" b="1" i="0" u="none" strike="noStrike" baseline="0" smtClean="0">
                <a:solidFill>
                  <a:srgbClr val="000000"/>
                </a:solidFill>
                <a:latin typeface="Segoe"/>
                <a:ea typeface="ＭＳ ゴシック"/>
              </a:rPr>
              <a:t> </a:t>
            </a:r>
            <a:r>
              <a:rPr lang="en-US" sz="2000" b="0" i="0" u="none" strike="noStrike" baseline="0" smtClean="0">
                <a:solidFill>
                  <a:srgbClr val="000000"/>
                </a:solidFill>
                <a:latin typeface="Segoe"/>
                <a:ea typeface="ＭＳ ゴシック"/>
              </a:rPr>
              <a:t>with the exception that the current date will appear.</a:t>
            </a:r>
          </a:p>
          <a:p>
            <a:pPr lvl="1" rtl="0">
              <a:buAutoNum type="arabicPeriod" startAt="15"/>
            </a:pPr>
            <a:r>
              <a:rPr lang="en-US" sz="2000">
                <a:solidFill>
                  <a:srgbClr val="000000"/>
                </a:solidFill>
                <a:latin typeface="Segoe"/>
                <a:ea typeface="ＭＳ ゴシック"/>
              </a:rPr>
              <a:t>Disable the Show/Hide Editing Marks button.</a:t>
            </a:r>
          </a:p>
          <a:p>
            <a:pPr lvl="1" rtl="0">
              <a:buAutoNum type="arabicPeriod" startAt="15"/>
            </a:pPr>
            <a:r>
              <a:rPr lang="en-US" sz="2000">
                <a:solidFill>
                  <a:srgbClr val="000000"/>
                </a:solidFill>
                <a:latin typeface="Segoe"/>
                <a:ea typeface="ＭＳ ゴシック"/>
              </a:rPr>
              <a:t> </a:t>
            </a:r>
            <a:r>
              <a:rPr lang="en-US" sz="2000" b="1">
                <a:solidFill>
                  <a:srgbClr val="000000"/>
                </a:solidFill>
                <a:latin typeface="Segoe"/>
                <a:ea typeface="ＭＳ ゴシック"/>
              </a:rPr>
              <a:t>SAVE</a:t>
            </a:r>
            <a:r>
              <a:rPr lang="en-US" sz="2000">
                <a:solidFill>
                  <a:srgbClr val="000000"/>
                </a:solidFill>
                <a:latin typeface="Segoe"/>
                <a:ea typeface="ＭＳ ゴシック"/>
              </a:rPr>
              <a:t> document as </a:t>
            </a:r>
            <a:r>
              <a:rPr lang="en-US" sz="2000" b="1" i="1">
                <a:solidFill>
                  <a:srgbClr val="000000"/>
                </a:solidFill>
                <a:latin typeface="Segoe"/>
                <a:ea typeface="ＭＳ ゴシック"/>
              </a:rPr>
              <a:t>Billing Update</a:t>
            </a:r>
            <a:r>
              <a:rPr lang="en-US" sz="2000">
                <a:solidFill>
                  <a:srgbClr val="000000"/>
                </a:solidFill>
                <a:latin typeface="Segoe"/>
                <a:ea typeface="ＭＳ ゴシック"/>
              </a:rPr>
              <a:t> in the lesson folder on your flash drive.</a:t>
            </a:r>
          </a:p>
          <a:p>
            <a:pPr lvl="0"/>
            <a:r>
              <a:rPr lang="en-US" sz="2000" b="1">
                <a:latin typeface="Segoe"/>
                <a:ea typeface="ＭＳ ゴシック"/>
              </a:rPr>
              <a:t>PAUSE. LEAVE</a:t>
            </a:r>
            <a:r>
              <a:rPr lang="en-US" sz="2000">
                <a:latin typeface="Segoe"/>
                <a:ea typeface="ＭＳ ゴシック"/>
              </a:rPr>
              <a:t> the document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47</a:t>
            </a:fld>
            <a:endParaRPr lang="en-US" dirty="0"/>
          </a:p>
        </p:txBody>
      </p:sp>
      <p:pic>
        <p:nvPicPr>
          <p:cNvPr id="7" name="Picture 6" descr="072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8733" y="4233333"/>
            <a:ext cx="5664970" cy="2003850"/>
          </a:xfrm>
          <a:prstGeom prst="rect">
            <a:avLst/>
          </a:prstGeom>
        </p:spPr>
      </p:pic>
    </p:spTree>
    <p:extLst>
      <p:ext uri="{BB962C8B-B14F-4D97-AF65-F5344CB8AC3E}">
        <p14:creationId xmlns:p14="http://schemas.microsoft.com/office/powerpoint/2010/main" val="11871979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Create an AutoText</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USE</a:t>
            </a:r>
            <a:r>
              <a:rPr lang="en-US" sz="2000" b="0" i="0" u="none" strike="noStrike" baseline="0" smtClean="0">
                <a:latin typeface="Segoe"/>
                <a:ea typeface="ＭＳ ゴシック"/>
              </a:rPr>
              <a:t> the document that is open from the previous exercise.</a:t>
            </a:r>
          </a:p>
          <a:p>
            <a:pPr lvl="1" rtl="0"/>
            <a:r>
              <a:rPr lang="en-US" sz="2000" b="0" i="0" u="none" strike="noStrike" baseline="0" smtClean="0">
                <a:solidFill>
                  <a:srgbClr val="000000"/>
                </a:solidFill>
                <a:latin typeface="Segoe"/>
                <a:ea typeface="ＭＳ ゴシック"/>
              </a:rPr>
              <a:t>Position the insertion point on the blank line above the date and type </a:t>
            </a:r>
            <a:r>
              <a:rPr lang="en-US" sz="2000" b="1" i="0" u="none" strike="noStrike" baseline="0" smtClean="0">
                <a:solidFill>
                  <a:srgbClr val="000000"/>
                </a:solidFill>
                <a:latin typeface="Segoe"/>
                <a:ea typeface="ＭＳ ゴシック"/>
              </a:rPr>
              <a:t>Reviewed by: Hazel Loera</a:t>
            </a:r>
            <a:r>
              <a:rPr lang="en-US" sz="2000" b="0" i="0" u="none" strike="noStrike" baseline="0" smtClean="0">
                <a:solidFill>
                  <a:srgbClr val="000000"/>
                </a:solidFill>
                <a:latin typeface="Times New Roman"/>
                <a:ea typeface="ＭＳ ゴシック"/>
              </a:rPr>
              <a:t>.</a:t>
            </a:r>
          </a:p>
          <a:p>
            <a:pPr lvl="1" rtl="0"/>
            <a:r>
              <a:rPr lang="en-US" sz="2000" b="0" i="0" u="none" strike="noStrike" baseline="0" smtClean="0">
                <a:solidFill>
                  <a:srgbClr val="000000"/>
                </a:solidFill>
                <a:latin typeface="Segoe"/>
                <a:ea typeface="ＭＳ ゴシック"/>
              </a:rPr>
              <a:t>Select </a:t>
            </a:r>
            <a:r>
              <a:rPr lang="en-US" sz="2000" b="1" i="0" u="none" strike="noStrike" baseline="0" smtClean="0">
                <a:solidFill>
                  <a:prstClr val="black"/>
                </a:solidFill>
                <a:latin typeface="Grotesque MT Bd Ex"/>
                <a:ea typeface="ＭＳ ゴシック"/>
              </a:rPr>
              <a:t>Reviewed by: Hazel Loera</a:t>
            </a:r>
            <a:r>
              <a:rPr lang="en-US" sz="2000" b="0" i="0" u="none" strike="noStrike" baseline="0" smtClean="0">
                <a:solidFill>
                  <a:srgbClr val="000000"/>
                </a:solidFill>
                <a:latin typeface="Segoe"/>
                <a:ea typeface="ＭＳ ゴシック"/>
              </a:rPr>
              <a:t>. To add text to the AutoText, you must first select text. Be careful not to select the paragraph mark.</a:t>
            </a:r>
          </a:p>
          <a:p>
            <a:pPr lvl="1" rtl="0"/>
            <a:r>
              <a:rPr lang="en-US" sz="2000" b="0" i="0" u="none" strike="noStrike" baseline="0" smtClean="0">
                <a:solidFill>
                  <a:srgbClr val="000000"/>
                </a:solidFill>
                <a:latin typeface="Segoe"/>
                <a:ea typeface="ＭＳ ゴシック"/>
              </a:rPr>
              <a:t>On the Insert tab, in the Text group, click the </a:t>
            </a:r>
            <a:r>
              <a:rPr lang="en-US" sz="2000" b="1" i="0" u="none" strike="noStrike" baseline="0" smtClean="0">
                <a:solidFill>
                  <a:srgbClr val="000000"/>
                </a:solidFill>
                <a:latin typeface="Segoe"/>
                <a:ea typeface="ＭＳ ゴシック"/>
              </a:rPr>
              <a:t>Quick</a:t>
            </a:r>
            <a:r>
              <a:rPr lang="en-US" sz="2000" b="1" i="0" u="none" strike="noStrike" baseline="0" smtClean="0">
                <a:solidFill>
                  <a:prstClr val="black"/>
                </a:solidFill>
                <a:latin typeface="Segoe"/>
                <a:ea typeface="ＭＳ ゴシック"/>
              </a:rPr>
              <a:t> </a:t>
            </a:r>
            <a:r>
              <a:rPr lang="en-US" sz="2000" b="1" i="0" u="none" strike="noStrike" baseline="0" smtClean="0">
                <a:solidFill>
                  <a:srgbClr val="000000"/>
                </a:solidFill>
                <a:latin typeface="Segoe"/>
                <a:ea typeface="ＭＳ ゴシック"/>
              </a:rPr>
              <a:t>Parts</a:t>
            </a:r>
            <a:r>
              <a:rPr lang="en-US" sz="2000" b="0" i="0" u="none" strike="noStrike" baseline="0" smtClean="0">
                <a:solidFill>
                  <a:srgbClr val="000000"/>
                </a:solidFill>
                <a:latin typeface="Segoe"/>
                <a:ea typeface="ＭＳ ゴシック"/>
              </a:rPr>
              <a:t> button and click </a:t>
            </a:r>
            <a:r>
              <a:rPr lang="en-US" sz="2000" b="1" i="0" u="none" strike="noStrike" baseline="0" smtClean="0">
                <a:solidFill>
                  <a:srgbClr val="000000"/>
                </a:solidFill>
                <a:latin typeface="Segoe"/>
                <a:ea typeface="ＭＳ ゴシック"/>
              </a:rPr>
              <a:t>AutoText</a:t>
            </a:r>
            <a:r>
              <a:rPr lang="en-US" sz="2000" b="0" i="0" u="none" strike="noStrike" baseline="0" smtClean="0">
                <a:solidFill>
                  <a:srgbClr val="000000"/>
                </a:solidFill>
                <a:latin typeface="Segoe"/>
                <a:ea typeface="ＭＳ ゴシック"/>
              </a:rPr>
              <a:t> on the menu. As shown below, the Save Selection to AutoText gallery is active.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48</a:t>
            </a:fld>
            <a:endParaRPr lang="en-US" dirty="0"/>
          </a:p>
        </p:txBody>
      </p:sp>
      <p:pic>
        <p:nvPicPr>
          <p:cNvPr id="7" name="Picture 6" descr="07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8533" y="4495800"/>
            <a:ext cx="4114800" cy="1739413"/>
          </a:xfrm>
          <a:prstGeom prst="rect">
            <a:avLst/>
          </a:prstGeom>
        </p:spPr>
      </p:pic>
    </p:spTree>
    <p:extLst>
      <p:ext uri="{BB962C8B-B14F-4D97-AF65-F5344CB8AC3E}">
        <p14:creationId xmlns:p14="http://schemas.microsoft.com/office/powerpoint/2010/main" val="7719447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Create an AutoText</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solidFill>
                  <a:srgbClr val="000000"/>
                </a:solidFill>
                <a:latin typeface="Segoe"/>
                <a:ea typeface="ＭＳ ゴシック"/>
              </a:rPr>
              <a:t>Click </a:t>
            </a:r>
            <a:r>
              <a:rPr lang="en-US" b="1" i="0" u="none" strike="noStrike" baseline="0" smtClean="0">
                <a:solidFill>
                  <a:srgbClr val="000000"/>
                </a:solidFill>
                <a:latin typeface="Segoe"/>
                <a:ea typeface="ＭＳ ゴシック"/>
              </a:rPr>
              <a:t>Save Selection to AutoText Gallery</a:t>
            </a:r>
            <a:r>
              <a:rPr lang="en-US" b="0" i="0" u="none" strike="noStrike" baseline="0" smtClean="0">
                <a:solidFill>
                  <a:srgbClr val="000000"/>
                </a:solidFill>
                <a:latin typeface="Times New Roman"/>
                <a:ea typeface="ＭＳ ゴシック"/>
              </a:rPr>
              <a:t>.</a:t>
            </a:r>
            <a:r>
              <a:rPr lang="en-US" b="0" i="0" u="none" strike="noStrike" baseline="0" smtClean="0">
                <a:solidFill>
                  <a:prstClr val="black"/>
                </a:solidFill>
                <a:latin typeface="Grotesque MT Bd Ex"/>
                <a:ea typeface="ＭＳ ゴシック"/>
              </a:rPr>
              <a:t> </a:t>
            </a:r>
            <a:r>
              <a:rPr lang="en-US" b="0" i="0" u="none" strike="noStrike" baseline="0" smtClean="0">
                <a:solidFill>
                  <a:srgbClr val="000000"/>
                </a:solidFill>
                <a:latin typeface="Segoe"/>
                <a:ea typeface="ＭＳ ゴシック"/>
              </a:rPr>
              <a:t>The </a:t>
            </a:r>
            <a:r>
              <a:rPr lang="en-US" b="0" i="1" u="none" strike="noStrike" baseline="0" smtClean="0">
                <a:solidFill>
                  <a:prstClr val="black"/>
                </a:solidFill>
                <a:latin typeface="Grotesque MT Bd Ex"/>
                <a:ea typeface="ＭＳ ゴシック"/>
              </a:rPr>
              <a:t>Create New Building Block</a:t>
            </a:r>
            <a:r>
              <a:rPr lang="en-US" b="0" i="0" u="none" strike="noStrike" baseline="0" smtClean="0">
                <a:solidFill>
                  <a:srgbClr val="000000"/>
                </a:solidFill>
                <a:latin typeface="Segoe"/>
                <a:ea typeface="ＭＳ ゴシック"/>
              </a:rPr>
              <a:t> dialog box opens (below). </a:t>
            </a:r>
          </a:p>
          <a:p>
            <a:pPr lvl="1" rtl="0">
              <a:buAutoNum type="arabicPeriod" startAt="4"/>
            </a:pPr>
            <a:r>
              <a:rPr lang="en-US" b="0" i="0" u="none" strike="noStrike" baseline="0" smtClean="0">
                <a:solidFill>
                  <a:srgbClr val="000000"/>
                </a:solidFill>
                <a:latin typeface="Segoe"/>
                <a:ea typeface="ＭＳ ゴシック"/>
              </a:rPr>
              <a:t>Type the following information into the dialog box:</a:t>
            </a:r>
          </a:p>
          <a:p>
            <a:pPr marL="457200" lvl="1" indent="0" rtl="0">
              <a:buNone/>
            </a:pPr>
            <a:r>
              <a:rPr lang="en-US" i="1" smtClean="0">
                <a:solidFill>
                  <a:prstClr val="black"/>
                </a:solidFill>
                <a:latin typeface="Segoe"/>
                <a:ea typeface="ＭＳ ゴシック"/>
              </a:rPr>
              <a:t>        </a:t>
            </a:r>
            <a:r>
              <a:rPr lang="en-US" b="0" i="1" u="none" strike="noStrike" baseline="0" smtClean="0">
                <a:solidFill>
                  <a:prstClr val="black"/>
                </a:solidFill>
                <a:latin typeface="Segoe"/>
                <a:ea typeface="ＭＳ ゴシック"/>
              </a:rPr>
              <a:t>Name</a:t>
            </a:r>
            <a:r>
              <a:rPr lang="en-US" b="0" i="0" u="none" strike="noStrike" baseline="0" smtClean="0">
                <a:solidFill>
                  <a:srgbClr val="000000"/>
                </a:solidFill>
                <a:latin typeface="Segoe"/>
                <a:ea typeface="ＭＳ ゴシック"/>
              </a:rPr>
              <a:t>: Reviewed by Hazel Loera</a:t>
            </a:r>
          </a:p>
          <a:p>
            <a:pPr marL="457200" lvl="1" indent="0" rtl="0">
              <a:buNone/>
            </a:pPr>
            <a:r>
              <a:rPr lang="en-US" b="0" i="1" u="none" strike="noStrike" baseline="0" smtClean="0">
                <a:solidFill>
                  <a:prstClr val="black"/>
                </a:solidFill>
                <a:latin typeface="Segoe"/>
                <a:ea typeface="ＭＳ ゴシック"/>
              </a:rPr>
              <a:t>        Gallery</a:t>
            </a:r>
            <a:r>
              <a:rPr lang="en-US" b="0" i="0" u="none" strike="noStrike" baseline="0" smtClean="0">
                <a:solidFill>
                  <a:srgbClr val="000000"/>
                </a:solidFill>
                <a:latin typeface="Segoe"/>
                <a:ea typeface="ＭＳ ゴシック"/>
              </a:rPr>
              <a:t>: Select </a:t>
            </a:r>
            <a:r>
              <a:rPr lang="en-US" b="1" i="0" u="none" strike="noStrike" baseline="0" smtClean="0">
                <a:solidFill>
                  <a:srgbClr val="000000"/>
                </a:solidFill>
                <a:latin typeface="Segoe"/>
                <a:ea typeface="ＭＳ ゴシック"/>
              </a:rPr>
              <a:t>AutoText</a:t>
            </a:r>
            <a:r>
              <a:rPr lang="en-US" b="0" i="0" u="none" strike="noStrike" baseline="0" smtClean="0">
                <a:solidFill>
                  <a:srgbClr val="000000"/>
                </a:solidFill>
                <a:latin typeface="Times New Roman"/>
                <a:ea typeface="ＭＳ ゴシック"/>
              </a:rPr>
              <a:t>.</a:t>
            </a:r>
          </a:p>
          <a:p>
            <a:pPr marL="457200" lvl="1" indent="0" rtl="0">
              <a:buNone/>
            </a:pPr>
            <a:r>
              <a:rPr lang="en-US" b="0" i="1" u="none" strike="noStrike" baseline="0" smtClean="0">
                <a:solidFill>
                  <a:prstClr val="black"/>
                </a:solidFill>
                <a:latin typeface="Segoe"/>
                <a:ea typeface="ＭＳ ゴシック"/>
              </a:rPr>
              <a:t>       Category</a:t>
            </a:r>
            <a:r>
              <a:rPr lang="en-US" b="0" i="0" u="none" strike="noStrike" baseline="0" smtClean="0">
                <a:solidFill>
                  <a:srgbClr val="000000"/>
                </a:solidFill>
                <a:latin typeface="Segoe"/>
                <a:ea typeface="ＭＳ ゴシック"/>
              </a:rPr>
              <a:t>: Select </a:t>
            </a:r>
            <a:r>
              <a:rPr lang="en-US" b="1" i="0" u="none" strike="noStrike" baseline="0" smtClean="0">
                <a:solidFill>
                  <a:srgbClr val="000000"/>
                </a:solidFill>
                <a:latin typeface="Segoe"/>
                <a:ea typeface="ＭＳ ゴシック"/>
              </a:rPr>
              <a:t>General</a:t>
            </a:r>
            <a:r>
              <a:rPr lang="en-US" b="0" i="0" u="none" strike="noStrike" baseline="0" smtClean="0">
                <a:solidFill>
                  <a:srgbClr val="000000"/>
                </a:solidFill>
                <a:latin typeface="Segoe"/>
                <a:ea typeface="ＭＳ ゴシック"/>
              </a:rPr>
              <a:t>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       category or you can create a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       new</a:t>
            </a:r>
            <a:r>
              <a:rPr lang="en-US" b="0" i="0" u="none" strike="noStrike" smtClean="0">
                <a:solidFill>
                  <a:srgbClr val="000000"/>
                </a:solidFill>
                <a:latin typeface="Segoe"/>
                <a:ea typeface="ＭＳ ゴシック"/>
              </a:rPr>
              <a:t> </a:t>
            </a:r>
            <a:r>
              <a:rPr lang="en-US" b="0" i="0" u="none" strike="noStrike" baseline="0" smtClean="0">
                <a:solidFill>
                  <a:srgbClr val="000000"/>
                </a:solidFill>
                <a:latin typeface="Segoe"/>
                <a:ea typeface="ＭＳ ゴシック"/>
              </a:rPr>
              <a:t>category.</a:t>
            </a:r>
          </a:p>
          <a:p>
            <a:pPr lvl="1">
              <a:buFont typeface="+mj-lt"/>
              <a:buAutoNum type="arabicPeriod" startAt="6"/>
            </a:pPr>
            <a:r>
              <a:rPr lang="en-US">
                <a:solidFill>
                  <a:srgbClr val="000000"/>
                </a:solidFill>
                <a:latin typeface="Segoe"/>
                <a:ea typeface="ＭＳ ゴシック"/>
              </a:rPr>
              <a:t>Type the following text into </a:t>
            </a:r>
            <a:br>
              <a:rPr lang="en-US">
                <a:solidFill>
                  <a:srgbClr val="000000"/>
                </a:solidFill>
                <a:latin typeface="Segoe"/>
                <a:ea typeface="ＭＳ ゴシック"/>
              </a:rPr>
            </a:br>
            <a:r>
              <a:rPr lang="en-US">
                <a:solidFill>
                  <a:srgbClr val="000000"/>
                </a:solidFill>
                <a:latin typeface="Segoe"/>
                <a:ea typeface="ＭＳ ゴシック"/>
              </a:rPr>
              <a:t>the dialog box:</a:t>
            </a:r>
          </a:p>
          <a:p>
            <a:pPr marL="457200" lvl="1" indent="0">
              <a:buNone/>
            </a:pPr>
            <a:r>
              <a:rPr lang="en-US" i="1">
                <a:solidFill>
                  <a:prstClr val="black"/>
                </a:solidFill>
                <a:latin typeface="Segoe"/>
                <a:ea typeface="ＭＳ ゴシック"/>
              </a:rPr>
              <a:t>       Description</a:t>
            </a:r>
            <a:r>
              <a:rPr lang="en-US">
                <a:solidFill>
                  <a:srgbClr val="000000"/>
                </a:solidFill>
                <a:latin typeface="Segoe"/>
                <a:ea typeface="ＭＳ ゴシック"/>
              </a:rPr>
              <a:t>: The reviewer is the last individual to review </a:t>
            </a:r>
            <a:br>
              <a:rPr lang="en-US">
                <a:solidFill>
                  <a:srgbClr val="000000"/>
                </a:solidFill>
                <a:latin typeface="Segoe"/>
                <a:ea typeface="ＭＳ ゴシック"/>
              </a:rPr>
            </a:br>
            <a:r>
              <a:rPr lang="en-US">
                <a:solidFill>
                  <a:srgbClr val="000000"/>
                </a:solidFill>
                <a:latin typeface="Segoe"/>
                <a:ea typeface="ＭＳ ゴシック"/>
              </a:rPr>
              <a:t>       all billings before mailing. </a:t>
            </a:r>
          </a:p>
          <a:p>
            <a:pPr marL="457200" lvl="1" indent="0" rtl="0">
              <a:buNone/>
            </a:pPr>
            <a:endParaRPr lang="en-US" b="0" i="0" u="none" strike="noStrike" baseline="0" smtClean="0">
              <a:solidFill>
                <a:prstClr val="black"/>
              </a:solidFill>
              <a:latin typeface="Grotesque MT Bd Ex"/>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49</a:t>
            </a:fld>
            <a:endParaRPr lang="en-US" dirty="0"/>
          </a:p>
        </p:txBody>
      </p:sp>
      <p:pic>
        <p:nvPicPr>
          <p:cNvPr id="7" name="Picture 6" descr="072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800" y="2717800"/>
            <a:ext cx="3107267" cy="2389685"/>
          </a:xfrm>
          <a:prstGeom prst="rect">
            <a:avLst/>
          </a:prstGeom>
        </p:spPr>
      </p:pic>
    </p:spTree>
    <p:extLst>
      <p:ext uri="{BB962C8B-B14F-4D97-AF65-F5344CB8AC3E}">
        <p14:creationId xmlns:p14="http://schemas.microsoft.com/office/powerpoint/2010/main" val="1178156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Create and Customize a Document Color</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that is open from the previous exercise.</a:t>
            </a:r>
          </a:p>
          <a:p>
            <a:pPr lvl="1" rtl="0"/>
            <a:r>
              <a:rPr lang="en-US" b="0" i="0" u="none" strike="noStrike" baseline="0" smtClean="0">
                <a:solidFill>
                  <a:srgbClr val="000000"/>
                </a:solidFill>
                <a:latin typeface="Segoe"/>
                <a:ea typeface="ＭＳ ゴシック"/>
              </a:rPr>
              <a:t>In the Document Formatting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group, </a:t>
            </a:r>
            <a:r>
              <a:rPr lang="en-US" b="0" i="0" u="none" strike="noStrike" baseline="0" smtClean="0">
                <a:solidFill>
                  <a:prstClr val="black"/>
                </a:solidFill>
                <a:latin typeface="Segoe"/>
                <a:ea typeface="ＭＳ ゴシック"/>
              </a:rPr>
              <a:t>click the </a:t>
            </a:r>
            <a:r>
              <a:rPr lang="en-US" b="1" i="0" u="none" strike="noStrike" baseline="0" smtClean="0">
                <a:solidFill>
                  <a:srgbClr val="000000"/>
                </a:solidFill>
                <a:latin typeface="Segoe"/>
                <a:ea typeface="ＭＳ ゴシック"/>
              </a:rPr>
              <a:t>Colors </a:t>
            </a:r>
            <a:r>
              <a:rPr lang="en-US" b="0" i="0" u="none" strike="noStrike" baseline="0" smtClean="0">
                <a:solidFill>
                  <a:srgbClr val="000000"/>
                </a:solidFill>
                <a:latin typeface="Segoe"/>
                <a:ea typeface="ＭＳ ゴシック"/>
              </a:rPr>
              <a:t>button to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open the Colors menu (right). The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Colors menu contains predefined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formatting colors with four text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and background colors, six accent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colors, and two hyperlink colors.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These colors can be customized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and saved with a new name.</a:t>
            </a:r>
            <a:endParaRPr lang="en-US" b="0" i="0" u="none" strike="noStrike" baseline="0" smtClean="0">
              <a:solidFill>
                <a:prstClr val="black"/>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a:t>
            </a:fld>
            <a:endParaRPr lang="en-US" dirty="0"/>
          </a:p>
        </p:txBody>
      </p:sp>
      <p:pic>
        <p:nvPicPr>
          <p:cNvPr id="7" name="Picture 6" descr="07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1905000"/>
            <a:ext cx="2833660" cy="4013200"/>
          </a:xfrm>
          <a:prstGeom prst="rect">
            <a:avLst/>
          </a:prstGeom>
        </p:spPr>
      </p:pic>
    </p:spTree>
    <p:extLst>
      <p:ext uri="{BB962C8B-B14F-4D97-AF65-F5344CB8AC3E}">
        <p14:creationId xmlns:p14="http://schemas.microsoft.com/office/powerpoint/2010/main" val="39849897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Create an AutoText</a:t>
            </a:r>
          </a:p>
        </p:txBody>
      </p:sp>
      <p:sp>
        <p:nvSpPr>
          <p:cNvPr id="3" name="Text Placeholder 2"/>
          <p:cNvSpPr>
            <a:spLocks noGrp="1"/>
          </p:cNvSpPr>
          <p:nvPr>
            <p:ph type="body" idx="1"/>
          </p:nvPr>
        </p:nvSpPr>
        <p:spPr/>
        <p:txBody>
          <a:bodyPr/>
          <a:lstStyle/>
          <a:p>
            <a:pPr lvl="1" rtl="0">
              <a:buFont typeface="+mj-lt"/>
              <a:buAutoNum type="arabicPeriod" startAt="7"/>
            </a:pPr>
            <a:r>
              <a:rPr lang="en-US" b="0" i="0" u="none" strike="noStrike" baseline="0" smtClean="0">
                <a:solidFill>
                  <a:srgbClr val="000000"/>
                </a:solidFill>
                <a:latin typeface="Segoe"/>
                <a:ea typeface="ＭＳ ゴシック"/>
              </a:rPr>
              <a:t>A description of the building block—this description—appears in the Building Block Organizer.</a:t>
            </a:r>
          </a:p>
          <a:p>
            <a:pPr lvl="1" rtl="0">
              <a:buAutoNum type="arabicPeriod" startAt="7"/>
            </a:pPr>
            <a:r>
              <a:rPr lang="en-US" b="0" i="0" u="none" strike="noStrike" baseline="0" smtClean="0">
                <a:solidFill>
                  <a:srgbClr val="000000"/>
                </a:solidFill>
                <a:latin typeface="Segoe"/>
                <a:ea typeface="ＭＳ ゴシック"/>
              </a:rPr>
              <a:t>Type the following information into the dialog box:</a:t>
            </a:r>
          </a:p>
          <a:p>
            <a:pPr marL="0" lvl="0" indent="0" rtl="0">
              <a:buNone/>
            </a:pPr>
            <a:r>
              <a:rPr lang="en-US" b="0" i="1" u="none" strike="noStrike" baseline="0" smtClean="0">
                <a:latin typeface="Segoe"/>
                <a:ea typeface="ＭＳ ゴシック"/>
              </a:rPr>
              <a:t>             Save In</a:t>
            </a:r>
            <a:r>
              <a:rPr lang="en-US" b="0" i="0" u="none" strike="noStrike" baseline="0" smtClean="0">
                <a:latin typeface="Segoe"/>
                <a:ea typeface="ＭＳ ゴシック"/>
              </a:rPr>
              <a:t>: Select </a:t>
            </a:r>
            <a:r>
              <a:rPr lang="en-US" b="1" i="0" u="none" strike="noStrike" baseline="0" smtClean="0">
                <a:latin typeface="Segoe"/>
                <a:ea typeface="ＭＳ ゴシック"/>
              </a:rPr>
              <a:t>Normal</a:t>
            </a:r>
            <a:r>
              <a:rPr lang="en-US" b="0" i="0" u="none" strike="noStrike" baseline="0" smtClean="0">
                <a:latin typeface="Segoe"/>
                <a:ea typeface="ＭＳ ゴシック"/>
              </a:rPr>
              <a:t>. </a:t>
            </a:r>
          </a:p>
          <a:p>
            <a:pPr lvl="0"/>
            <a:r>
              <a:rPr lang="en-US">
                <a:latin typeface="Segoe"/>
                <a:ea typeface="ＭＳ ゴシック"/>
              </a:rPr>
              <a:t>This is the template listing of where you would select to save the AutoText. If </a:t>
            </a:r>
            <a:r>
              <a:rPr lang="en-US">
                <a:solidFill>
                  <a:srgbClr val="000000"/>
                </a:solidFill>
                <a:latin typeface="Segoe"/>
                <a:ea typeface="ＭＳ ゴシック"/>
              </a:rPr>
              <a:t>the extension </a:t>
            </a:r>
            <a:r>
              <a:rPr lang="en-US" i="1">
                <a:solidFill>
                  <a:srgbClr val="000000"/>
                </a:solidFill>
                <a:latin typeface="Grotesque MT Bd Ex"/>
                <a:ea typeface="ＭＳ ゴシック"/>
              </a:rPr>
              <a:t>.dotm</a:t>
            </a:r>
            <a:r>
              <a:rPr lang="en-US">
                <a:solidFill>
                  <a:srgbClr val="000000"/>
                </a:solidFill>
                <a:latin typeface="Segoe"/>
                <a:ea typeface="ＭＳ ゴシック"/>
              </a:rPr>
              <a:t> appears after Normal, then the extension for known types is enabled allowing you to see the extension in the document title or dialog boxes. The default to save the AutoText is in the Normal format, which is a Macro-Enabled Template.</a:t>
            </a:r>
          </a:p>
          <a:p>
            <a:pPr lvl="1">
              <a:buFont typeface="+mj-lt"/>
              <a:buAutoNum type="arabicPeriod" startAt="9"/>
            </a:pPr>
            <a:r>
              <a:rPr lang="en-US">
                <a:solidFill>
                  <a:srgbClr val="000000"/>
                </a:solidFill>
                <a:latin typeface="Segoe"/>
                <a:ea typeface="ＭＳ ゴシック"/>
              </a:rPr>
              <a:t>Type the following information into the dialog box:</a:t>
            </a:r>
          </a:p>
          <a:p>
            <a:pPr marL="0" lvl="0" indent="0">
              <a:buNone/>
            </a:pPr>
            <a:r>
              <a:rPr lang="en-US" i="1">
                <a:latin typeface="Segoe"/>
                <a:ea typeface="ＭＳ ゴシック"/>
              </a:rPr>
              <a:t>             Options</a:t>
            </a:r>
            <a:r>
              <a:rPr lang="en-US">
                <a:latin typeface="Segoe"/>
                <a:ea typeface="ＭＳ ゴシック"/>
              </a:rPr>
              <a:t>: Select Insert content only. </a:t>
            </a:r>
          </a:p>
          <a:p>
            <a:pPr marL="0" lvl="0" indent="0" rtl="0">
              <a:buNone/>
            </a:pPr>
            <a:endParaRPr lang="en-US"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50</a:t>
            </a:fld>
            <a:endParaRPr lang="en-US" dirty="0"/>
          </a:p>
        </p:txBody>
      </p:sp>
    </p:spTree>
    <p:extLst>
      <p:ext uri="{BB962C8B-B14F-4D97-AF65-F5344CB8AC3E}">
        <p14:creationId xmlns:p14="http://schemas.microsoft.com/office/powerpoint/2010/main" val="35539706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Create an AutoText</a:t>
            </a:r>
          </a:p>
        </p:txBody>
      </p:sp>
      <p:sp>
        <p:nvSpPr>
          <p:cNvPr id="3" name="Text Placeholder 2"/>
          <p:cNvSpPr>
            <a:spLocks noGrp="1"/>
          </p:cNvSpPr>
          <p:nvPr>
            <p:ph type="body" idx="1"/>
          </p:nvPr>
        </p:nvSpPr>
        <p:spPr/>
        <p:txBody>
          <a:bodyPr/>
          <a:lstStyle/>
          <a:p>
            <a:pPr lvl="0" rtl="0"/>
            <a:r>
              <a:rPr lang="en-US" b="0" i="0" u="none" strike="noStrike" baseline="0" smtClean="0">
                <a:solidFill>
                  <a:srgbClr val="000000"/>
                </a:solidFill>
                <a:latin typeface="Segoe"/>
                <a:ea typeface="ＭＳ ゴシック"/>
              </a:rPr>
              <a:t>There are three options to choose from: </a:t>
            </a:r>
            <a:r>
              <a:rPr lang="en-US" b="0" i="1" u="none" strike="noStrike" baseline="0" smtClean="0">
                <a:solidFill>
                  <a:srgbClr val="000000"/>
                </a:solidFill>
                <a:latin typeface="Grotesque MT Bd Ex"/>
                <a:ea typeface="ＭＳ ゴシック"/>
              </a:rPr>
              <a:t>Insert content in its own page</a:t>
            </a:r>
            <a:r>
              <a:rPr lang="en-US" b="0" i="0" u="none" strike="noStrike" baseline="0" smtClean="0">
                <a:solidFill>
                  <a:srgbClr val="000000"/>
                </a:solidFill>
                <a:latin typeface="Segoe"/>
                <a:ea typeface="ＭＳ ゴシック"/>
              </a:rPr>
              <a:t>—building block will be placed on separate page with page breaks inserted, </a:t>
            </a:r>
            <a:r>
              <a:rPr lang="en-US" b="0" i="1" u="none" strike="noStrike" baseline="0" smtClean="0">
                <a:solidFill>
                  <a:srgbClr val="000000"/>
                </a:solidFill>
                <a:latin typeface="Grotesque MT Bd Ex"/>
                <a:ea typeface="ＭＳ ゴシック"/>
              </a:rPr>
              <a:t>Insert content in its own paragraph</a:t>
            </a:r>
            <a:r>
              <a:rPr lang="en-US" b="0" i="0" u="none" strike="noStrike" baseline="0" smtClean="0">
                <a:solidFill>
                  <a:srgbClr val="000000"/>
                </a:solidFill>
                <a:latin typeface="Segoe"/>
                <a:ea typeface="ＭＳ ゴシック"/>
              </a:rPr>
              <a:t>—the content will be placed in its own paragraph, even if the user’s insertion point is in the middle of a paragraph, and </a:t>
            </a:r>
            <a:r>
              <a:rPr lang="en-US" b="0" i="1" u="none" strike="noStrike" baseline="0" smtClean="0">
                <a:solidFill>
                  <a:srgbClr val="000000"/>
                </a:solidFill>
                <a:latin typeface="Grotesque MT Bd Ex"/>
                <a:ea typeface="ＭＳ ゴシック"/>
              </a:rPr>
              <a:t>Insert content only</a:t>
            </a:r>
            <a:r>
              <a:rPr lang="en-US" b="0" i="0" u="none" strike="noStrike" baseline="0" smtClean="0">
                <a:solidFill>
                  <a:srgbClr val="000000"/>
                </a:solidFill>
                <a:latin typeface="Segoe"/>
                <a:ea typeface="ＭＳ ゴシック"/>
              </a:rPr>
              <a:t>—the content will be inserted inline. </a:t>
            </a:r>
          </a:p>
          <a:p>
            <a:pPr lvl="1" rtl="0">
              <a:buFont typeface="+mj-lt"/>
              <a:buAutoNum type="arabicPeriod" startAt="10"/>
            </a:pPr>
            <a:r>
              <a:rPr lang="en-US" b="0" i="0" u="none" strike="noStrike" baseline="0" smtClean="0">
                <a:solidFill>
                  <a:srgbClr val="000000"/>
                </a:solidFill>
                <a:latin typeface="Segoe"/>
                <a:ea typeface="ＭＳ ゴシック"/>
              </a:rPr>
              <a:t>Click </a:t>
            </a:r>
            <a:r>
              <a:rPr lang="en-US" b="1" i="0" u="none" strike="noStrike" baseline="0" smtClean="0">
                <a:solidFill>
                  <a:srgbClr val="000000"/>
                </a:solidFill>
                <a:latin typeface="Segoe"/>
                <a:ea typeface="ＭＳ ゴシック"/>
              </a:rPr>
              <a:t>OK</a:t>
            </a:r>
            <a:r>
              <a:rPr lang="en-US" b="0" i="0" u="none" strike="noStrike" baseline="0" smtClean="0">
                <a:solidFill>
                  <a:srgbClr val="000000"/>
                </a:solidFill>
                <a:latin typeface="Times New Roman"/>
                <a:ea typeface="ＭＳ ゴシック"/>
              </a:rPr>
              <a:t>.</a:t>
            </a:r>
          </a:p>
          <a:p>
            <a:pPr lvl="1" rtl="0">
              <a:buAutoNum type="arabicPeriod" startAt="10"/>
            </a:pPr>
            <a:r>
              <a:rPr lang="en-US" b="0" i="0" u="none" strike="noStrike" baseline="0" smtClean="0">
                <a:solidFill>
                  <a:srgbClr val="000000"/>
                </a:solidFill>
                <a:latin typeface="Segoe"/>
                <a:ea typeface="ＭＳ ゴシック"/>
              </a:rPr>
              <a:t>Delete the selected text, </a:t>
            </a:r>
            <a:r>
              <a:rPr lang="en-US" b="0" i="1" u="none" strike="noStrike" baseline="0" smtClean="0">
                <a:solidFill>
                  <a:prstClr val="black"/>
                </a:solidFill>
                <a:latin typeface="Grotesque MT Bd Ex"/>
                <a:ea typeface="ＭＳ ゴシック"/>
              </a:rPr>
              <a:t>Reviewed by Hazel Loera</a:t>
            </a:r>
            <a:r>
              <a:rPr lang="en-US" b="0" i="0" u="none" strike="noStrike" baseline="0" smtClean="0">
                <a:solidFill>
                  <a:srgbClr val="000000"/>
                </a:solidFill>
                <a:latin typeface="Times New Roman"/>
                <a:ea typeface="ＭＳ ゴシック"/>
              </a:rPr>
              <a:t>.</a:t>
            </a:r>
          </a:p>
          <a:p>
            <a:pPr lvl="1">
              <a:buFont typeface="+mj-lt"/>
              <a:buAutoNum type="arabicPeriod" startAt="10"/>
            </a:pPr>
            <a:r>
              <a:rPr lang="en-US">
                <a:solidFill>
                  <a:srgbClr val="000000"/>
                </a:solidFill>
                <a:latin typeface="Segoe"/>
                <a:ea typeface="ＭＳ ゴシック"/>
              </a:rPr>
              <a:t>Type the first four characters, and a ScreenTip appears displaying the AutoText. Press </a:t>
            </a:r>
            <a:r>
              <a:rPr lang="en-US" b="1">
                <a:solidFill>
                  <a:srgbClr val="000000"/>
                </a:solidFill>
                <a:latin typeface="Segoe"/>
                <a:ea typeface="ＭＳ ゴシック"/>
              </a:rPr>
              <a:t>Enter</a:t>
            </a:r>
            <a:r>
              <a:rPr lang="en-US">
                <a:solidFill>
                  <a:srgbClr val="000000"/>
                </a:solidFill>
                <a:latin typeface="Segoe"/>
                <a:ea typeface="ＭＳ ゴシック"/>
              </a:rPr>
              <a:t>. The AutoText is inserted into your document.</a:t>
            </a:r>
          </a:p>
          <a:p>
            <a:pPr lvl="1" rtl="0">
              <a:buAutoNum type="arabicPeriod" startAt="10"/>
            </a:pPr>
            <a:endParaRPr lang="en-US" b="0" i="0" u="none" strike="noStrike" baseline="0" smtClean="0">
              <a:solidFill>
                <a:prstClr val="black"/>
              </a:solidFill>
              <a:latin typeface="Grotesque MT Bd Ex"/>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51</a:t>
            </a:fld>
            <a:endParaRPr lang="en-US" dirty="0"/>
          </a:p>
        </p:txBody>
      </p:sp>
    </p:spTree>
    <p:extLst>
      <p:ext uri="{BB962C8B-B14F-4D97-AF65-F5344CB8AC3E}">
        <p14:creationId xmlns:p14="http://schemas.microsoft.com/office/powerpoint/2010/main" val="15498291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Create an AutoText</a:t>
            </a:r>
          </a:p>
        </p:txBody>
      </p:sp>
      <p:sp>
        <p:nvSpPr>
          <p:cNvPr id="3" name="Text Placeholder 2"/>
          <p:cNvSpPr>
            <a:spLocks noGrp="1"/>
          </p:cNvSpPr>
          <p:nvPr>
            <p:ph type="body" idx="1"/>
          </p:nvPr>
        </p:nvSpPr>
        <p:spPr/>
        <p:txBody>
          <a:bodyPr/>
          <a:lstStyle/>
          <a:p>
            <a:pPr lvl="1" rtl="0">
              <a:buFont typeface="+mj-lt"/>
              <a:buAutoNum type="arabicPeriod" startAt="13"/>
            </a:pPr>
            <a:r>
              <a:rPr lang="en-US" b="0" i="0" u="none" strike="noStrike" baseline="0" smtClean="0">
                <a:solidFill>
                  <a:srgbClr val="000000"/>
                </a:solidFill>
                <a:latin typeface="Segoe"/>
                <a:ea typeface="ＭＳ ゴシック"/>
              </a:rPr>
              <a:t>Another way to insert the AutoText is to click the </a:t>
            </a:r>
            <a:r>
              <a:rPr lang="en-US" b="1" i="0" u="none" strike="noStrike" baseline="0" smtClean="0">
                <a:solidFill>
                  <a:srgbClr val="000000"/>
                </a:solidFill>
                <a:latin typeface="Segoe"/>
                <a:ea typeface="ＭＳ ゴシック"/>
              </a:rPr>
              <a:t>Quick</a:t>
            </a:r>
            <a:r>
              <a:rPr lang="en-US" b="1" i="0" u="none" strike="noStrike" baseline="0" smtClean="0">
                <a:solidFill>
                  <a:prstClr val="black"/>
                </a:solidFill>
                <a:latin typeface="Segoe"/>
                <a:ea typeface="ＭＳ ゴシック"/>
              </a:rPr>
              <a:t> </a:t>
            </a:r>
            <a:r>
              <a:rPr lang="en-US" b="1" i="0" u="none" strike="noStrike" baseline="0" smtClean="0">
                <a:solidFill>
                  <a:srgbClr val="000000"/>
                </a:solidFill>
                <a:latin typeface="Segoe"/>
                <a:ea typeface="ＭＳ ゴシック"/>
              </a:rPr>
              <a:t>Parts</a:t>
            </a:r>
            <a:r>
              <a:rPr lang="en-US" b="0" i="0" u="none" strike="noStrike" baseline="0" smtClean="0">
                <a:solidFill>
                  <a:srgbClr val="000000"/>
                </a:solidFill>
                <a:latin typeface="Segoe"/>
                <a:ea typeface="ＭＳ ゴシック"/>
              </a:rPr>
              <a:t> button and hover the mouse over AutoText. You should see your text.</a:t>
            </a:r>
          </a:p>
          <a:p>
            <a:pPr lvl="1" rtl="0">
              <a:buAutoNum type="arabicPeriod" startAt="13"/>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Quick Part</a:t>
            </a:r>
            <a:r>
              <a:rPr lang="en-US" b="0" i="0" u="none" strike="noStrike" baseline="0" smtClean="0">
                <a:solidFill>
                  <a:srgbClr val="000000"/>
                </a:solidFill>
                <a:latin typeface="Segoe"/>
                <a:ea typeface="ＭＳ ゴシック"/>
              </a:rPr>
              <a:t> button, and then click </a:t>
            </a:r>
            <a:r>
              <a:rPr lang="en-US" b="1" i="0" u="none" strike="noStrike" baseline="0" smtClean="0">
                <a:solidFill>
                  <a:srgbClr val="000000"/>
                </a:solidFill>
                <a:latin typeface="Segoe"/>
                <a:ea typeface="ＭＳ ゴシック"/>
              </a:rPr>
              <a:t>Building</a:t>
            </a:r>
            <a:r>
              <a:rPr lang="en-US" b="0"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Blocks</a:t>
            </a:r>
            <a:r>
              <a:rPr lang="en-US" b="0"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Organizer</a:t>
            </a:r>
            <a:r>
              <a:rPr lang="en-US" b="0" i="0" u="none" strike="noStrike" baseline="0" smtClean="0">
                <a:solidFill>
                  <a:srgbClr val="000000"/>
                </a:solidFill>
                <a:latin typeface="Segoe"/>
                <a:ea typeface="ＭＳ ゴシック"/>
              </a:rPr>
              <a:t>. </a:t>
            </a:r>
          </a:p>
          <a:p>
            <a:pPr lvl="1">
              <a:buFont typeface="Arial"/>
              <a:buChar char="•"/>
            </a:pPr>
            <a:r>
              <a:rPr lang="en-US" sz="2400">
                <a:latin typeface="Segoe"/>
                <a:ea typeface="ＭＳ ゴシック"/>
              </a:rPr>
              <a:t>The Building Blocks Organizer Gallery should be sorted, and the new AutoText should appear as the first entry as shown on the next slide. Close the Building Blocks Organizer.</a:t>
            </a:r>
          </a:p>
          <a:p>
            <a:pPr lvl="1" rtl="0">
              <a:buFont typeface="Arial"/>
              <a:buChar char="•"/>
            </a:pPr>
            <a:endParaRPr lang="en-US"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52</a:t>
            </a:fld>
            <a:endParaRPr lang="en-US" dirty="0"/>
          </a:p>
        </p:txBody>
      </p:sp>
    </p:spTree>
    <p:extLst>
      <p:ext uri="{BB962C8B-B14F-4D97-AF65-F5344CB8AC3E}">
        <p14:creationId xmlns:p14="http://schemas.microsoft.com/office/powerpoint/2010/main" val="14019250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Create an AutoText</a:t>
            </a:r>
          </a:p>
        </p:txBody>
      </p:sp>
      <p:sp>
        <p:nvSpPr>
          <p:cNvPr id="3" name="Text Placeholder 2"/>
          <p:cNvSpPr>
            <a:spLocks noGrp="1"/>
          </p:cNvSpPr>
          <p:nvPr>
            <p:ph type="body" idx="1"/>
          </p:nvPr>
        </p:nvSpPr>
        <p:spPr>
          <a:xfrm>
            <a:off x="457200" y="5181600"/>
            <a:ext cx="8229600" cy="1295400"/>
          </a:xfrm>
        </p:spPr>
        <p:txBody>
          <a:bodyPr/>
          <a:lstStyle/>
          <a:p>
            <a:pPr marL="457200" lvl="0" indent="-457200" rtl="0">
              <a:buFont typeface="+mj-lt"/>
              <a:buAutoNum type="arabicPeriod" startAt="15"/>
            </a:pPr>
            <a:r>
              <a:rPr lang="en-US" sz="2000" i="0" u="none" strike="noStrike" baseline="0" smtClean="0">
                <a:solidFill>
                  <a:srgbClr val="000000"/>
                </a:solidFill>
                <a:latin typeface="Segoe"/>
                <a:ea typeface="ＭＳ ゴシック"/>
              </a:rPr>
              <a:t> </a:t>
            </a:r>
            <a:r>
              <a:rPr lang="en-US" sz="2000" b="1" i="0" u="none" strike="noStrike" baseline="0" smtClean="0">
                <a:solidFill>
                  <a:srgbClr val="000000"/>
                </a:solidFill>
                <a:latin typeface="Segoe"/>
                <a:ea typeface="ＭＳ ゴシック"/>
              </a:rPr>
              <a:t>SAVE</a:t>
            </a:r>
            <a:r>
              <a:rPr lang="en-US" sz="2000" b="0" i="0" u="none" strike="noStrike" baseline="0" smtClean="0">
                <a:solidFill>
                  <a:srgbClr val="000000"/>
                </a:solidFill>
                <a:latin typeface="Segoe"/>
                <a:ea typeface="ＭＳ ゴシック"/>
              </a:rPr>
              <a:t> the document as </a:t>
            </a:r>
            <a:r>
              <a:rPr lang="en-US" sz="2000" b="1" i="1" u="none" strike="noStrike" baseline="0" smtClean="0">
                <a:solidFill>
                  <a:srgbClr val="000000"/>
                </a:solidFill>
                <a:latin typeface="Segoe"/>
                <a:ea typeface="ＭＳ ゴシック"/>
              </a:rPr>
              <a:t>Billing Final</a:t>
            </a:r>
            <a:r>
              <a:rPr lang="en-US" sz="2000" b="0" i="0" u="none" strike="noStrike" baseline="0" smtClean="0">
                <a:solidFill>
                  <a:srgbClr val="000000"/>
                </a:solidFill>
                <a:latin typeface="Segoe"/>
                <a:ea typeface="ＭＳ ゴシック"/>
              </a:rPr>
              <a:t> in the lesson folder on your flash drive, and then </a:t>
            </a:r>
            <a:r>
              <a:rPr lang="en-US" sz="2000" b="1" i="0" u="none" strike="noStrike" baseline="0" smtClean="0">
                <a:solidFill>
                  <a:srgbClr val="000000"/>
                </a:solidFill>
                <a:latin typeface="Segoe"/>
                <a:ea typeface="ＭＳ ゴシック"/>
              </a:rPr>
              <a:t>CLOSE</a:t>
            </a:r>
            <a:r>
              <a:rPr lang="en-US" sz="2000" b="0" i="0" u="none" strike="noStrike" baseline="0" smtClean="0">
                <a:solidFill>
                  <a:srgbClr val="000000"/>
                </a:solidFill>
                <a:latin typeface="Segoe"/>
                <a:ea typeface="ＭＳ ゴシック"/>
              </a:rPr>
              <a:t> the file.</a:t>
            </a:r>
          </a:p>
          <a:p>
            <a:pPr lvl="0" rtl="0"/>
            <a:r>
              <a:rPr lang="en-US" sz="2000" b="1" i="0" u="none" strike="noStrike" baseline="0" smtClean="0">
                <a:latin typeface="Segoe"/>
                <a:ea typeface="ＭＳ ゴシック"/>
              </a:rPr>
              <a:t>PAUSE. LEAVE</a:t>
            </a:r>
            <a:r>
              <a:rPr lang="en-US" sz="2000" b="0" i="0" u="none" strike="noStrike" baseline="0" smtClean="0">
                <a:latin typeface="Segoe"/>
                <a:ea typeface="ＭＳ ゴシック"/>
              </a:rPr>
              <a:t> Word open for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53</a:t>
            </a:fld>
            <a:endParaRPr lang="en-US" dirty="0"/>
          </a:p>
        </p:txBody>
      </p:sp>
      <p:pic>
        <p:nvPicPr>
          <p:cNvPr id="7" name="Picture 6" descr="072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0" y="1600200"/>
            <a:ext cx="5740400" cy="3556935"/>
          </a:xfrm>
          <a:prstGeom prst="rect">
            <a:avLst/>
          </a:prstGeom>
        </p:spPr>
      </p:pic>
    </p:spTree>
    <p:extLst>
      <p:ext uri="{BB962C8B-B14F-4D97-AF65-F5344CB8AC3E}">
        <p14:creationId xmlns:p14="http://schemas.microsoft.com/office/powerpoint/2010/main" val="4868671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Delete a Building Block</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OPEN</a:t>
            </a:r>
            <a:r>
              <a:rPr lang="en-US" b="0" i="0" u="none" strike="noStrike" baseline="0" smtClean="0">
                <a:latin typeface="Segoe"/>
                <a:ea typeface="ＭＳ ゴシック"/>
              </a:rPr>
              <a:t> a blank document.</a:t>
            </a:r>
          </a:p>
          <a:p>
            <a:pPr lvl="1" rtl="0"/>
            <a:r>
              <a:rPr lang="en-US" b="0" i="0" u="none" strike="noStrike" baseline="0" smtClean="0">
                <a:solidFill>
                  <a:srgbClr val="000000"/>
                </a:solidFill>
                <a:latin typeface="Segoe"/>
                <a:ea typeface="ＭＳ ゴシック"/>
              </a:rPr>
              <a:t>Open the Building Blocks Organizer.</a:t>
            </a:r>
          </a:p>
          <a:p>
            <a:pPr lvl="1" rtl="0"/>
            <a:r>
              <a:rPr lang="en-US" b="0" i="0" u="none" strike="noStrike" baseline="0" smtClean="0">
                <a:solidFill>
                  <a:srgbClr val="000000"/>
                </a:solidFill>
                <a:latin typeface="Segoe"/>
                <a:ea typeface="ＭＳ ゴシック"/>
              </a:rPr>
              <a:t>Highlight Reviewed by: Hazel Loera.</a:t>
            </a:r>
          </a:p>
          <a:p>
            <a:pPr lvl="1" rtl="0"/>
            <a:r>
              <a:rPr lang="en-US" b="0" i="0" u="none" strike="noStrike" baseline="0" smtClean="0">
                <a:solidFill>
                  <a:srgbClr val="000000"/>
                </a:solidFill>
                <a:latin typeface="Segoe"/>
                <a:ea typeface="ＭＳ ゴシック"/>
              </a:rPr>
              <a:t>At the bottom of the </a:t>
            </a:r>
            <a:r>
              <a:rPr lang="en-US" b="0" i="1" u="none" strike="noStrike" baseline="0" smtClean="0">
                <a:solidFill>
                  <a:srgbClr val="000000"/>
                </a:solidFill>
                <a:latin typeface="Segoe"/>
                <a:ea typeface="ＭＳ ゴシック"/>
              </a:rPr>
              <a:t>Building Blocks Organizer</a:t>
            </a:r>
            <a:r>
              <a:rPr lang="en-US" b="0" i="0" u="none" strike="noStrike" baseline="0" smtClean="0">
                <a:solidFill>
                  <a:srgbClr val="000000"/>
                </a:solidFill>
                <a:latin typeface="Segoe"/>
                <a:ea typeface="ＭＳ ゴシック"/>
              </a:rPr>
              <a:t> dialog box is the Delete button. </a:t>
            </a:r>
          </a:p>
          <a:p>
            <a:pPr lvl="1" rtl="0"/>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Delete</a:t>
            </a:r>
            <a:r>
              <a:rPr lang="en-US" b="0" i="0" u="none" strike="noStrike" baseline="0" smtClean="0">
                <a:solidFill>
                  <a:srgbClr val="000000"/>
                </a:solidFill>
                <a:latin typeface="Segoe"/>
                <a:ea typeface="ＭＳ ゴシック"/>
              </a:rPr>
              <a:t> button. </a:t>
            </a:r>
            <a:r>
              <a:rPr lang="en-US" b="0" i="0" u="none" strike="noStrike" baseline="0" smtClean="0">
                <a:latin typeface="Segoe"/>
                <a:ea typeface="ＭＳ ゴシック"/>
              </a:rPr>
              <a:t>A prompt appears asking “Are you sure you want to delete the selected building block?”</a:t>
            </a:r>
          </a:p>
          <a:p>
            <a:pPr lvl="1">
              <a:buFont typeface="+mj-lt"/>
              <a:buAutoNum type="arabicPeriod" startAt="5"/>
            </a:pPr>
            <a:r>
              <a:rPr lang="en-US">
                <a:solidFill>
                  <a:srgbClr val="000000"/>
                </a:solidFill>
                <a:latin typeface="Segoe"/>
                <a:ea typeface="ＭＳ ゴシック"/>
              </a:rPr>
              <a:t>Click </a:t>
            </a:r>
            <a:r>
              <a:rPr lang="en-US" b="1">
                <a:solidFill>
                  <a:srgbClr val="000000"/>
                </a:solidFill>
                <a:latin typeface="Segoe"/>
                <a:ea typeface="ＭＳ ゴシック"/>
              </a:rPr>
              <a:t>Yes</a:t>
            </a:r>
            <a:r>
              <a:rPr lang="en-US">
                <a:solidFill>
                  <a:srgbClr val="000000"/>
                </a:solidFill>
                <a:latin typeface="Segoe"/>
                <a:ea typeface="ＭＳ ゴシック"/>
              </a:rPr>
              <a:t> to close the Building Blocks Organizer.</a:t>
            </a:r>
          </a:p>
          <a:p>
            <a:pPr lvl="1">
              <a:buAutoNum type="arabicPeriod" startAt="5"/>
            </a:pPr>
            <a:r>
              <a:rPr lang="en-US">
                <a:solidFill>
                  <a:prstClr val="black"/>
                </a:solidFill>
                <a:latin typeface="Grotesque MT Bd Ex"/>
                <a:ea typeface="ＭＳ ゴシック"/>
              </a:rPr>
              <a:t> </a:t>
            </a:r>
            <a:r>
              <a:rPr lang="en-US" b="1">
                <a:solidFill>
                  <a:prstClr val="black"/>
                </a:solidFill>
                <a:latin typeface="Grotesque MT Bd Ex"/>
                <a:ea typeface="ＭＳ ゴシック"/>
              </a:rPr>
              <a:t>CLOSE </a:t>
            </a:r>
            <a:r>
              <a:rPr lang="en-US">
                <a:solidFill>
                  <a:srgbClr val="000000"/>
                </a:solidFill>
                <a:latin typeface="Segoe"/>
                <a:ea typeface="ＭＳ ゴシック"/>
              </a:rPr>
              <a:t>the document and do not save.</a:t>
            </a:r>
          </a:p>
          <a:p>
            <a:pPr lvl="0"/>
            <a:r>
              <a:rPr lang="en-US" b="1">
                <a:latin typeface="Segoe"/>
                <a:ea typeface="ＭＳ ゴシック"/>
              </a:rPr>
              <a:t>PAUSE. LEAVE</a:t>
            </a:r>
            <a:r>
              <a:rPr lang="en-US">
                <a:latin typeface="Segoe"/>
                <a:ea typeface="ＭＳ ゴシック"/>
              </a:rPr>
              <a:t> Word open for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54</a:t>
            </a:fld>
            <a:endParaRPr lang="en-US" dirty="0"/>
          </a:p>
        </p:txBody>
      </p:sp>
    </p:spTree>
    <p:extLst>
      <p:ext uri="{BB962C8B-B14F-4D97-AF65-F5344CB8AC3E}">
        <p14:creationId xmlns:p14="http://schemas.microsoft.com/office/powerpoint/2010/main" val="2006168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Insert a Text Box</a:t>
            </a:r>
          </a:p>
        </p:txBody>
      </p:sp>
      <p:sp>
        <p:nvSpPr>
          <p:cNvPr id="3" name="Text Placeholder 2"/>
          <p:cNvSpPr>
            <a:spLocks noGrp="1"/>
          </p:cNvSpPr>
          <p:nvPr>
            <p:ph type="body" idx="1"/>
          </p:nvPr>
        </p:nvSpPr>
        <p:spPr/>
        <p:txBody>
          <a:bodyPr/>
          <a:lstStyle/>
          <a:p>
            <a:pPr lvl="0" rtl="0"/>
            <a:r>
              <a:rPr lang="en-US" sz="2100" b="1" i="0" u="none" strike="noStrike" baseline="0" smtClean="0">
                <a:latin typeface="Segoe"/>
                <a:ea typeface="ＭＳ ゴシック"/>
              </a:rPr>
              <a:t>OPEN</a:t>
            </a:r>
            <a:r>
              <a:rPr lang="en-US" sz="2100" b="0" i="0" u="none" strike="noStrike" baseline="0" smtClean="0">
                <a:latin typeface="Segoe"/>
                <a:ea typeface="ＭＳ ゴシック"/>
              </a:rPr>
              <a:t> the </a:t>
            </a:r>
            <a:r>
              <a:rPr lang="en-US" sz="2100" b="1" i="1" u="none" strike="noStrike" baseline="0" smtClean="0">
                <a:latin typeface="Segoe"/>
                <a:ea typeface="ＭＳ ゴシック"/>
              </a:rPr>
              <a:t>Hosting</a:t>
            </a:r>
            <a:r>
              <a:rPr lang="en-US" sz="2100" b="0" i="0" u="none" strike="noStrike" baseline="0" smtClean="0">
                <a:latin typeface="Segoe"/>
                <a:ea typeface="ＭＳ ゴシック"/>
              </a:rPr>
              <a:t> document from the data files for this lesson.</a:t>
            </a:r>
          </a:p>
          <a:p>
            <a:pPr lvl="1" rtl="0"/>
            <a:r>
              <a:rPr lang="en-US" sz="2100" b="0" i="0" u="none" strike="noStrike" baseline="0" smtClean="0">
                <a:solidFill>
                  <a:srgbClr val="000000"/>
                </a:solidFill>
                <a:latin typeface="Segoe"/>
                <a:ea typeface="ＭＳ ゴシック"/>
              </a:rPr>
              <a:t>Position the insertion point after the first paragraph after the </a:t>
            </a:r>
            <a:r>
              <a:rPr lang="en-US" sz="2100" b="0" i="1" u="none" strike="noStrike" baseline="0" smtClean="0">
                <a:solidFill>
                  <a:srgbClr val="000000"/>
                </a:solidFill>
                <a:latin typeface="Segoe"/>
                <a:ea typeface="ＭＳ ゴシック"/>
              </a:rPr>
              <a:t>Introduction</a:t>
            </a:r>
            <a:r>
              <a:rPr lang="en-US" sz="2100" b="0" i="0" u="none" strike="noStrike" baseline="0" smtClean="0">
                <a:solidFill>
                  <a:srgbClr val="000000"/>
                </a:solidFill>
                <a:latin typeface="Segoe"/>
                <a:ea typeface="ＭＳ ゴシック"/>
              </a:rPr>
              <a:t> heading.</a:t>
            </a:r>
          </a:p>
          <a:p>
            <a:pPr lvl="1" rtl="0"/>
            <a:r>
              <a:rPr lang="en-US" sz="2100" b="0" i="0" u="none" strike="noStrike" baseline="0" smtClean="0">
                <a:solidFill>
                  <a:srgbClr val="000000"/>
                </a:solidFill>
                <a:latin typeface="Segoe"/>
                <a:ea typeface="ＭＳ ゴシック"/>
              </a:rPr>
              <a:t>On the Insert tab, in the Text group, click the </a:t>
            </a:r>
            <a:r>
              <a:rPr lang="en-US" sz="2100" b="1" i="0" u="none" strike="noStrike" baseline="0" smtClean="0">
                <a:solidFill>
                  <a:srgbClr val="000000"/>
                </a:solidFill>
                <a:latin typeface="Segoe"/>
                <a:ea typeface="ＭＳ ゴシック"/>
              </a:rPr>
              <a:t>Text Box</a:t>
            </a:r>
            <a:r>
              <a:rPr lang="en-US" sz="2100" b="0" i="0" u="none" strike="noStrike" baseline="0" smtClean="0">
                <a:solidFill>
                  <a:srgbClr val="000000"/>
                </a:solidFill>
                <a:latin typeface="Segoe"/>
                <a:ea typeface="ＭＳ ゴシック"/>
              </a:rPr>
              <a:t> button. A menu of built-in quote and sidebar text box styles appears.</a:t>
            </a:r>
          </a:p>
          <a:p>
            <a:pPr lvl="1" rtl="0"/>
            <a:r>
              <a:rPr lang="en-US" sz="2100" b="0" i="0" u="none" strike="noStrike" baseline="0" smtClean="0">
                <a:solidFill>
                  <a:srgbClr val="000000"/>
                </a:solidFill>
                <a:latin typeface="Segoe"/>
                <a:ea typeface="ＭＳ ゴシック"/>
              </a:rPr>
              <a:t>Click the </a:t>
            </a:r>
            <a:r>
              <a:rPr lang="en-US" sz="2100" b="1" i="0" u="none" strike="noStrike" baseline="0" smtClean="0">
                <a:solidFill>
                  <a:srgbClr val="000000"/>
                </a:solidFill>
                <a:latin typeface="Segoe"/>
                <a:ea typeface="ＭＳ ゴシック"/>
              </a:rPr>
              <a:t>Simple Text box</a:t>
            </a:r>
            <a:r>
              <a:rPr lang="en-US" sz="2100" b="0" i="0" u="none" strike="noStrike" baseline="0" smtClean="0">
                <a:solidFill>
                  <a:srgbClr val="000000"/>
                </a:solidFill>
                <a:latin typeface="Segoe"/>
                <a:ea typeface="ＭＳ ゴシック"/>
              </a:rPr>
              <a:t> option. The text box, containing placeholder text, is inserted in the first paragraph.</a:t>
            </a:r>
          </a:p>
          <a:p>
            <a:pPr lvl="1">
              <a:buFont typeface="+mj-lt"/>
              <a:buAutoNum type="arabicPeriod" startAt="4"/>
            </a:pPr>
            <a:r>
              <a:rPr lang="en-US" sz="2100">
                <a:solidFill>
                  <a:srgbClr val="000000"/>
                </a:solidFill>
                <a:latin typeface="Segoe"/>
                <a:ea typeface="ＭＳ ゴシック"/>
              </a:rPr>
              <a:t>Select the second paragraph beginning with </a:t>
            </a:r>
            <a:r>
              <a:rPr lang="en-US" sz="2100" i="1">
                <a:solidFill>
                  <a:srgbClr val="000000"/>
                </a:solidFill>
                <a:latin typeface="Segoe"/>
                <a:ea typeface="ＭＳ ゴシック"/>
              </a:rPr>
              <a:t>Questions or comments….com</a:t>
            </a:r>
            <a:r>
              <a:rPr lang="en-US" sz="2100">
                <a:solidFill>
                  <a:srgbClr val="000000"/>
                </a:solidFill>
                <a:latin typeface="Segoe"/>
                <a:ea typeface="ＭＳ ゴシック"/>
              </a:rPr>
              <a:t> and drag and drop in the text box. </a:t>
            </a:r>
          </a:p>
          <a:p>
            <a:pPr lvl="1">
              <a:buAutoNum type="arabicPeriod" startAt="4"/>
            </a:pPr>
            <a:r>
              <a:rPr lang="en-US" sz="2100">
                <a:solidFill>
                  <a:srgbClr val="000000"/>
                </a:solidFill>
                <a:latin typeface="Segoe"/>
                <a:ea typeface="ＭＳ ゴシック"/>
              </a:rPr>
              <a:t>The Layout Option button appears to the right of the text box.</a:t>
            </a:r>
          </a:p>
          <a:p>
            <a:pPr lvl="1" rtl="0"/>
            <a:endParaRPr lang="en-US" sz="2100"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55</a:t>
            </a:fld>
            <a:endParaRPr lang="en-US" dirty="0"/>
          </a:p>
        </p:txBody>
      </p:sp>
    </p:spTree>
    <p:extLst>
      <p:ext uri="{BB962C8B-B14F-4D97-AF65-F5344CB8AC3E}">
        <p14:creationId xmlns:p14="http://schemas.microsoft.com/office/powerpoint/2010/main" val="29925226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Insert a Text Box</a:t>
            </a:r>
          </a:p>
        </p:txBody>
      </p:sp>
      <p:sp>
        <p:nvSpPr>
          <p:cNvPr id="3" name="Text Placeholder 2"/>
          <p:cNvSpPr>
            <a:spLocks noGrp="1"/>
          </p:cNvSpPr>
          <p:nvPr>
            <p:ph type="body" idx="1"/>
          </p:nvPr>
        </p:nvSpPr>
        <p:spPr/>
        <p:txBody>
          <a:bodyPr/>
          <a:lstStyle/>
          <a:p>
            <a:pPr lvl="1" rtl="0">
              <a:buFont typeface="+mj-lt"/>
              <a:buAutoNum type="arabicPeriod" startAt="6"/>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Layout Option</a:t>
            </a:r>
            <a:r>
              <a:rPr lang="en-US" b="0" i="0" u="none" strike="noStrike" baseline="0" smtClean="0">
                <a:solidFill>
                  <a:srgbClr val="000000"/>
                </a:solidFill>
                <a:latin typeface="Segoe"/>
                <a:ea typeface="ＭＳ ゴシック"/>
              </a:rPr>
              <a:t> button to open the Layout Options menu.</a:t>
            </a:r>
          </a:p>
          <a:p>
            <a:pPr lvl="1" rtl="0">
              <a:buAutoNum type="arabicPeriod" startAt="6"/>
            </a:pPr>
            <a:r>
              <a:rPr lang="en-US" b="0" i="0" u="none" strike="noStrike" baseline="0" smtClean="0">
                <a:solidFill>
                  <a:srgbClr val="000000"/>
                </a:solidFill>
                <a:latin typeface="Segoe"/>
                <a:ea typeface="ＭＳ ゴシック"/>
              </a:rPr>
              <a:t>Under the Text Wrapping section, select </a:t>
            </a:r>
            <a:r>
              <a:rPr lang="en-US" b="1" i="0" u="none" strike="noStrike" baseline="0" smtClean="0">
                <a:solidFill>
                  <a:srgbClr val="000000"/>
                </a:solidFill>
                <a:latin typeface="Segoe"/>
                <a:ea typeface="ＭＳ ゴシック"/>
              </a:rPr>
              <a:t>Tight</a:t>
            </a:r>
            <a:r>
              <a:rPr lang="en-US" b="0" i="0" u="none" strike="noStrike" baseline="0" smtClean="0">
                <a:solidFill>
                  <a:srgbClr val="000000"/>
                </a:solidFill>
                <a:latin typeface="Segoe"/>
                <a:ea typeface="ＭＳ ゴシック"/>
              </a:rPr>
              <a:t>.</a:t>
            </a:r>
            <a:r>
              <a:rPr lang="en-US" b="0" i="0" u="none" strike="noStrike" smtClean="0">
                <a:solidFill>
                  <a:srgbClr val="000000"/>
                </a:solidFill>
                <a:latin typeface="Segoe"/>
                <a:ea typeface="ＭＳ ゴシック"/>
              </a:rPr>
              <a:t> </a:t>
            </a:r>
            <a:r>
              <a:rPr lang="en-US" b="0" i="0" u="none" strike="noStrike" baseline="0" smtClean="0">
                <a:latin typeface="Segoe"/>
                <a:ea typeface="ＭＳ ゴシック"/>
              </a:rPr>
              <a:t>The text box wraps tightly around the paragraph. You also have the option to type text in the text box.</a:t>
            </a:r>
          </a:p>
          <a:p>
            <a:pPr lvl="1">
              <a:buFont typeface="+mj-lt"/>
              <a:buAutoNum type="arabicPeriod" startAt="8"/>
            </a:pPr>
            <a:r>
              <a:rPr lang="en-US">
                <a:solidFill>
                  <a:srgbClr val="000000"/>
                </a:solidFill>
                <a:latin typeface="Segoe"/>
                <a:ea typeface="ＭＳ ゴシック"/>
              </a:rPr>
              <a:t>Delete the line break after the first paragraph.</a:t>
            </a:r>
          </a:p>
          <a:p>
            <a:pPr lvl="1">
              <a:buAutoNum type="arabicPeriod" startAt="8"/>
            </a:pPr>
            <a:r>
              <a:rPr lang="en-US">
                <a:solidFill>
                  <a:srgbClr val="000000"/>
                </a:solidFill>
                <a:latin typeface="Segoe"/>
                <a:ea typeface="ＭＳ ゴシック"/>
              </a:rPr>
              <a:t>Press </a:t>
            </a:r>
            <a:r>
              <a:rPr lang="en-US" b="1">
                <a:solidFill>
                  <a:srgbClr val="000000"/>
                </a:solidFill>
                <a:latin typeface="Segoe"/>
                <a:ea typeface="ＭＳ ゴシック"/>
              </a:rPr>
              <a:t>Ctrl+End</a:t>
            </a:r>
            <a:r>
              <a:rPr lang="en-US">
                <a:solidFill>
                  <a:srgbClr val="000000"/>
                </a:solidFill>
                <a:latin typeface="Segoe"/>
                <a:ea typeface="ＭＳ ゴシック"/>
              </a:rPr>
              <a:t> to go to the end of the document.</a:t>
            </a:r>
          </a:p>
          <a:p>
            <a:pPr lvl="1">
              <a:buAutoNum type="arabicPeriod" startAt="8"/>
            </a:pPr>
            <a:r>
              <a:rPr lang="en-US">
                <a:solidFill>
                  <a:srgbClr val="000000"/>
                </a:solidFill>
                <a:latin typeface="Segoe"/>
                <a:ea typeface="ＭＳ ゴシック"/>
              </a:rPr>
              <a:t>Click the </a:t>
            </a:r>
            <a:r>
              <a:rPr lang="en-US" b="1">
                <a:solidFill>
                  <a:srgbClr val="000000"/>
                </a:solidFill>
                <a:latin typeface="Segoe"/>
                <a:ea typeface="ＭＳ ゴシック"/>
              </a:rPr>
              <a:t>Insert</a:t>
            </a:r>
            <a:r>
              <a:rPr lang="en-US">
                <a:solidFill>
                  <a:srgbClr val="000000"/>
                </a:solidFill>
                <a:latin typeface="Segoe"/>
                <a:ea typeface="ＭＳ ゴシック"/>
              </a:rPr>
              <a:t> tab, in the Text group.</a:t>
            </a:r>
          </a:p>
          <a:p>
            <a:pPr lvl="1">
              <a:buAutoNum type="arabicPeriod" startAt="8"/>
            </a:pPr>
            <a:r>
              <a:rPr lang="en-US">
                <a:solidFill>
                  <a:srgbClr val="000000"/>
                </a:solidFill>
                <a:latin typeface="Segoe"/>
                <a:ea typeface="ＭＳ ゴシック"/>
              </a:rPr>
              <a:t>Click the </a:t>
            </a:r>
            <a:r>
              <a:rPr lang="en-US" b="1">
                <a:solidFill>
                  <a:srgbClr val="000000"/>
                </a:solidFill>
                <a:latin typeface="Segoe"/>
                <a:ea typeface="ＭＳ ゴシック"/>
              </a:rPr>
              <a:t>Text Box</a:t>
            </a:r>
            <a:r>
              <a:rPr lang="en-US">
                <a:solidFill>
                  <a:srgbClr val="000000"/>
                </a:solidFill>
                <a:latin typeface="Segoe"/>
                <a:ea typeface="ＭＳ ゴシック"/>
              </a:rPr>
              <a:t> button, and then select </a:t>
            </a:r>
            <a:r>
              <a:rPr lang="en-US" b="1">
                <a:solidFill>
                  <a:srgbClr val="000000"/>
                </a:solidFill>
                <a:latin typeface="Segoe"/>
                <a:ea typeface="ＭＳ ゴシック"/>
              </a:rPr>
              <a:t>Draw Text Box</a:t>
            </a:r>
            <a:r>
              <a:rPr lang="en-US">
                <a:solidFill>
                  <a:srgbClr val="000000"/>
                </a:solidFill>
                <a:latin typeface="Segoe"/>
                <a:ea typeface="ＭＳ ゴシック"/>
              </a:rPr>
              <a:t>. A crosshair (+) appears.</a:t>
            </a:r>
          </a:p>
          <a:p>
            <a:pPr lvl="1">
              <a:buAutoNum type="arabicPeriod" startAt="8"/>
            </a:pPr>
            <a:r>
              <a:rPr lang="en-US">
                <a:solidFill>
                  <a:srgbClr val="000000"/>
                </a:solidFill>
                <a:latin typeface="Segoe"/>
                <a:ea typeface="ＭＳ ゴシック"/>
              </a:rPr>
              <a:t>Press and hold the left mouse button to draw a text box in the blank line below the last paragraph under the </a:t>
            </a:r>
            <a:r>
              <a:rPr lang="en-US" i="1">
                <a:solidFill>
                  <a:srgbClr val="000000"/>
                </a:solidFill>
                <a:latin typeface="Segoe"/>
                <a:ea typeface="ＭＳ ゴシック"/>
              </a:rPr>
              <a:t>Refusal of Service</a:t>
            </a:r>
            <a:r>
              <a:rPr lang="en-US">
                <a:solidFill>
                  <a:srgbClr val="000000"/>
                </a:solidFill>
                <a:latin typeface="Segoe"/>
                <a:ea typeface="ＭＳ ゴシック"/>
              </a:rPr>
              <a:t> heading.</a:t>
            </a:r>
          </a:p>
          <a:p>
            <a:pPr lvl="1" rtl="0">
              <a:buAutoNum type="arabicPeriod" startAt="6"/>
            </a:pPr>
            <a:endParaRPr lang="en-US"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56</a:t>
            </a:fld>
            <a:endParaRPr lang="en-US" dirty="0"/>
          </a:p>
        </p:txBody>
      </p:sp>
    </p:spTree>
    <p:extLst>
      <p:ext uri="{BB962C8B-B14F-4D97-AF65-F5344CB8AC3E}">
        <p14:creationId xmlns:p14="http://schemas.microsoft.com/office/powerpoint/2010/main" val="4779254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Insert a Text Box</a:t>
            </a:r>
          </a:p>
        </p:txBody>
      </p:sp>
      <p:sp>
        <p:nvSpPr>
          <p:cNvPr id="3" name="Text Placeholder 2"/>
          <p:cNvSpPr>
            <a:spLocks noGrp="1"/>
          </p:cNvSpPr>
          <p:nvPr>
            <p:ph type="body" idx="1"/>
          </p:nvPr>
        </p:nvSpPr>
        <p:spPr/>
        <p:txBody>
          <a:bodyPr/>
          <a:lstStyle/>
          <a:p>
            <a:pPr lvl="1" rtl="0">
              <a:buFont typeface="+mj-lt"/>
              <a:buAutoNum type="arabicPeriod" startAt="13"/>
            </a:pPr>
            <a:r>
              <a:rPr lang="en-US" b="0" i="0" u="none" strike="noStrike" baseline="0" smtClean="0">
                <a:solidFill>
                  <a:srgbClr val="000000"/>
                </a:solidFill>
                <a:latin typeface="Segoe"/>
                <a:ea typeface="ＭＳ ゴシック"/>
              </a:rPr>
              <a:t>Use the Size group in the Format tab to change the width and height to </a:t>
            </a:r>
            <a:r>
              <a:rPr lang="en-US" b="1" i="0" u="none" strike="noStrike" baseline="0" smtClean="0">
                <a:solidFill>
                  <a:srgbClr val="000000"/>
                </a:solidFill>
                <a:latin typeface="Segoe"/>
                <a:ea typeface="ＭＳ ゴシック"/>
              </a:rPr>
              <a:t>2.22"</a:t>
            </a:r>
            <a:r>
              <a:rPr lang="en-US" b="0" i="0" u="none" strike="noStrike" baseline="0" smtClean="0">
                <a:solidFill>
                  <a:srgbClr val="000000"/>
                </a:solidFill>
                <a:latin typeface="Segoe"/>
                <a:ea typeface="ＭＳ ゴシック"/>
              </a:rPr>
              <a:t> wide and </a:t>
            </a:r>
            <a:r>
              <a:rPr lang="en-US" b="1" i="0" u="none" strike="noStrike" baseline="0" smtClean="0">
                <a:solidFill>
                  <a:srgbClr val="000000"/>
                </a:solidFill>
                <a:latin typeface="Segoe"/>
                <a:ea typeface="ＭＳ ゴシック"/>
              </a:rPr>
              <a:t>.95"</a:t>
            </a:r>
            <a:r>
              <a:rPr lang="en-US" b="0" i="0" u="none" strike="noStrike" baseline="0" smtClean="0">
                <a:solidFill>
                  <a:srgbClr val="000000"/>
                </a:solidFill>
                <a:latin typeface="Segoe"/>
                <a:ea typeface="ＭＳ ゴシック"/>
              </a:rPr>
              <a:t> in height.</a:t>
            </a:r>
          </a:p>
          <a:p>
            <a:pPr lvl="1" rtl="0">
              <a:buAutoNum type="arabicPeriod" startAt="13"/>
            </a:pPr>
            <a:r>
              <a:rPr lang="en-US" b="0" i="0" u="none" strike="noStrike" baseline="0" smtClean="0">
                <a:solidFill>
                  <a:srgbClr val="000000"/>
                </a:solidFill>
                <a:latin typeface="Segoe"/>
                <a:ea typeface="ＭＳ ゴシック"/>
              </a:rPr>
              <a:t>Select the first sentence under the </a:t>
            </a:r>
            <a:r>
              <a:rPr lang="en-US" b="0" i="1" u="none" strike="noStrike" baseline="0" smtClean="0">
                <a:solidFill>
                  <a:srgbClr val="000000"/>
                </a:solidFill>
                <a:latin typeface="Segoe"/>
                <a:ea typeface="ＭＳ ゴシック"/>
              </a:rPr>
              <a:t>Refusal of Service</a:t>
            </a:r>
            <a:r>
              <a:rPr lang="en-US" b="0" i="0" u="none" strike="noStrike" baseline="0" smtClean="0">
                <a:solidFill>
                  <a:srgbClr val="000000"/>
                </a:solidFill>
                <a:latin typeface="Segoe"/>
                <a:ea typeface="ＭＳ ゴシック"/>
              </a:rPr>
              <a:t> heading beginning with </a:t>
            </a:r>
            <a:r>
              <a:rPr lang="en-US" b="0" i="1" u="none" strike="noStrike" baseline="0" smtClean="0">
                <a:solidFill>
                  <a:srgbClr val="000000"/>
                </a:solidFill>
                <a:latin typeface="Segoe"/>
                <a:ea typeface="ＭＳ ゴシック"/>
              </a:rPr>
              <a:t>Flatland Hosting . . .no refunds</a:t>
            </a:r>
            <a:r>
              <a:rPr lang="en-US" b="0" i="0" u="none" strike="noStrike" baseline="0" smtClean="0">
                <a:solidFill>
                  <a:srgbClr val="000000"/>
                </a:solidFill>
                <a:latin typeface="Segoe"/>
                <a:ea typeface="ＭＳ ゴシック"/>
              </a:rPr>
              <a:t>. and drag and drop in the text box.</a:t>
            </a:r>
          </a:p>
          <a:p>
            <a:pPr lvl="1" rtl="0">
              <a:buAutoNum type="arabicPeriod" startAt="13"/>
            </a:pPr>
            <a:r>
              <a:rPr lang="en-US" b="0" i="0" u="none" strike="noStrike" baseline="0" smtClean="0">
                <a:solidFill>
                  <a:srgbClr val="000000"/>
                </a:solidFill>
                <a:latin typeface="Segoe"/>
                <a:ea typeface="ＭＳ ゴシック"/>
              </a:rPr>
              <a:t>Press </a:t>
            </a:r>
            <a:r>
              <a:rPr lang="en-US" b="1" i="0" u="none" strike="noStrike" baseline="0" smtClean="0">
                <a:solidFill>
                  <a:srgbClr val="000000"/>
                </a:solidFill>
                <a:latin typeface="Segoe"/>
                <a:ea typeface="ＭＳ ゴシック"/>
              </a:rPr>
              <a:t>Ctrl+E</a:t>
            </a:r>
            <a:r>
              <a:rPr lang="en-US" b="0" i="0" u="none" strike="noStrike" baseline="0" smtClean="0">
                <a:solidFill>
                  <a:srgbClr val="000000"/>
                </a:solidFill>
                <a:latin typeface="Segoe"/>
                <a:ea typeface="ＭＳ ゴシック"/>
              </a:rPr>
              <a:t> to center the text in the text box.</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57</a:t>
            </a:fld>
            <a:endParaRPr lang="en-US" dirty="0"/>
          </a:p>
        </p:txBody>
      </p:sp>
    </p:spTree>
    <p:extLst>
      <p:ext uri="{BB962C8B-B14F-4D97-AF65-F5344CB8AC3E}">
        <p14:creationId xmlns:p14="http://schemas.microsoft.com/office/powerpoint/2010/main" val="32038775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Insert a Text Box</a:t>
            </a:r>
          </a:p>
        </p:txBody>
      </p:sp>
      <p:sp>
        <p:nvSpPr>
          <p:cNvPr id="3" name="Text Placeholder 2"/>
          <p:cNvSpPr>
            <a:spLocks noGrp="1"/>
          </p:cNvSpPr>
          <p:nvPr>
            <p:ph type="body" idx="1"/>
          </p:nvPr>
        </p:nvSpPr>
        <p:spPr/>
        <p:txBody>
          <a:bodyPr/>
          <a:lstStyle/>
          <a:p>
            <a:pPr lvl="1" rtl="0">
              <a:buFont typeface="+mj-lt"/>
              <a:buAutoNum type="arabicPeriod" startAt="16"/>
            </a:pPr>
            <a:r>
              <a:rPr lang="en-US" sz="2000" b="0" i="0" u="none" strike="noStrike" baseline="0" smtClean="0">
                <a:solidFill>
                  <a:srgbClr val="000000"/>
                </a:solidFill>
                <a:latin typeface="Segoe"/>
                <a:ea typeface="ＭＳ ゴシック"/>
              </a:rPr>
              <a:t>Select the text box until you see the move arrow to move the text box and horizontally center—use the ruler as your guide. Your document should resemble the figure</a:t>
            </a:r>
            <a:r>
              <a:rPr lang="en-US" sz="2000" b="0" i="0" u="none" strike="noStrike" smtClean="0">
                <a:solidFill>
                  <a:srgbClr val="000000"/>
                </a:solidFill>
                <a:latin typeface="Segoe"/>
                <a:ea typeface="ＭＳ ゴシック"/>
              </a:rPr>
              <a:t> below</a:t>
            </a:r>
            <a:r>
              <a:rPr lang="en-US" sz="2000" b="0" i="0" u="none" strike="noStrike" baseline="0" smtClean="0">
                <a:solidFill>
                  <a:srgbClr val="000000"/>
                </a:solidFill>
                <a:latin typeface="Segoe"/>
                <a:ea typeface="ＭＳ ゴシック"/>
              </a:rPr>
              <a:t>.</a:t>
            </a:r>
          </a:p>
          <a:p>
            <a:pPr lvl="1" rtl="0">
              <a:buAutoNum type="arabicPeriod" startAt="16"/>
            </a:pPr>
            <a:r>
              <a:rPr lang="en-US" sz="2000" i="0" u="none" strike="noStrike" baseline="0" smtClean="0">
                <a:solidFill>
                  <a:prstClr val="black"/>
                </a:solidFill>
                <a:latin typeface="Segoe"/>
                <a:ea typeface="ＭＳ ゴシック"/>
              </a:rPr>
              <a:t> </a:t>
            </a:r>
            <a:r>
              <a:rPr lang="en-US" sz="2000" b="1" i="0" u="none" strike="noStrike" baseline="0" smtClean="0">
                <a:solidFill>
                  <a:prstClr val="black"/>
                </a:solidFill>
                <a:latin typeface="Segoe"/>
                <a:ea typeface="ＭＳ ゴシック"/>
              </a:rPr>
              <a:t>SAVE</a:t>
            </a:r>
            <a:r>
              <a:rPr lang="en-US" sz="2000" b="0" i="0" u="none" strike="noStrike" baseline="0" smtClean="0">
                <a:solidFill>
                  <a:srgbClr val="000000"/>
                </a:solidFill>
                <a:latin typeface="Segoe"/>
                <a:ea typeface="ＭＳ ゴシック"/>
              </a:rPr>
              <a:t> the document as </a:t>
            </a:r>
            <a:r>
              <a:rPr lang="en-US" sz="2000" b="1" i="1" u="none" strike="noStrike" baseline="0" smtClean="0">
                <a:solidFill>
                  <a:srgbClr val="000000"/>
                </a:solidFill>
                <a:latin typeface="Segoe"/>
                <a:ea typeface="ＭＳ ゴシック"/>
              </a:rPr>
              <a:t>Hosting Term9</a:t>
            </a:r>
            <a:r>
              <a:rPr lang="en-US" sz="2000" b="0" i="0" u="none" strike="noStrike" baseline="0" smtClean="0">
                <a:solidFill>
                  <a:srgbClr val="000000"/>
                </a:solidFill>
                <a:latin typeface="Segoe"/>
                <a:ea typeface="ＭＳ ゴシック"/>
              </a:rPr>
              <a:t> in the lesson folder on your flash drive.</a:t>
            </a:r>
          </a:p>
          <a:p>
            <a:pPr lvl="0" rtl="0"/>
            <a:r>
              <a:rPr lang="en-US" sz="2000" b="1" i="0" u="none" strike="noStrike" baseline="0" smtClean="0">
                <a:latin typeface="Segoe"/>
                <a:ea typeface="ＭＳ ゴシック"/>
              </a:rPr>
              <a:t>PAUSE. Leave</a:t>
            </a:r>
            <a:r>
              <a:rPr lang="en-US" sz="2000" b="0" i="0" u="none" strike="noStrike" baseline="0" smtClean="0">
                <a:latin typeface="Segoe"/>
                <a:ea typeface="ＭＳ ゴシック"/>
              </a:rPr>
              <a:t> the document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58</a:t>
            </a:fld>
            <a:endParaRPr lang="en-US" dirty="0"/>
          </a:p>
        </p:txBody>
      </p:sp>
      <p:pic>
        <p:nvPicPr>
          <p:cNvPr id="7" name="Picture 6" descr="07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934" y="3547534"/>
            <a:ext cx="6409267" cy="2607861"/>
          </a:xfrm>
          <a:prstGeom prst="rect">
            <a:avLst/>
          </a:prstGeom>
        </p:spPr>
      </p:pic>
    </p:spTree>
    <p:extLst>
      <p:ext uri="{BB962C8B-B14F-4D97-AF65-F5344CB8AC3E}">
        <p14:creationId xmlns:p14="http://schemas.microsoft.com/office/powerpoint/2010/main" val="11489384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Format a Text Box</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USE </a:t>
            </a:r>
            <a:r>
              <a:rPr lang="en-US" sz="2000" b="0" i="0" u="none" strike="noStrike" baseline="0" smtClean="0">
                <a:latin typeface="Segoe"/>
                <a:ea typeface="ＭＳ ゴシック"/>
              </a:rPr>
              <a:t>the document that is open from the previous exercise.</a:t>
            </a:r>
          </a:p>
          <a:p>
            <a:pPr lvl="1" rtl="0"/>
            <a:r>
              <a:rPr lang="en-US" sz="2000" b="0" i="0" u="none" strike="noStrike" baseline="0" smtClean="0">
                <a:solidFill>
                  <a:srgbClr val="000000"/>
                </a:solidFill>
                <a:latin typeface="Segoe"/>
                <a:ea typeface="ＭＳ ゴシック"/>
              </a:rPr>
              <a:t>Select the</a:t>
            </a:r>
            <a:r>
              <a:rPr lang="en-US" sz="2000" b="1" i="0" u="none" strike="noStrike" baseline="0" smtClean="0">
                <a:solidFill>
                  <a:srgbClr val="000000"/>
                </a:solidFill>
                <a:latin typeface="Segoe"/>
                <a:ea typeface="ＭＳ ゴシック"/>
              </a:rPr>
              <a:t> </a:t>
            </a:r>
            <a:r>
              <a:rPr lang="en-US" sz="2000" b="0" i="0" u="none" strike="noStrike" baseline="0" smtClean="0">
                <a:solidFill>
                  <a:srgbClr val="000000"/>
                </a:solidFill>
                <a:latin typeface="Segoe"/>
                <a:ea typeface="ＭＳ ゴシック"/>
              </a:rPr>
              <a:t>text box on page 7.</a:t>
            </a:r>
          </a:p>
          <a:p>
            <a:pPr lvl="1" rtl="0"/>
            <a:r>
              <a:rPr lang="en-US" sz="2000" b="0" i="0" u="none" strike="noStrike" baseline="0" smtClean="0">
                <a:solidFill>
                  <a:srgbClr val="000000"/>
                </a:solidFill>
                <a:latin typeface="Segoe"/>
                <a:ea typeface="ＭＳ ゴシック"/>
              </a:rPr>
              <a:t>Click the </a:t>
            </a:r>
            <a:r>
              <a:rPr lang="en-US" sz="2000" b="1" i="0" u="none" strike="noStrike" baseline="0" smtClean="0">
                <a:solidFill>
                  <a:srgbClr val="000000"/>
                </a:solidFill>
                <a:latin typeface="Segoe"/>
                <a:ea typeface="ＭＳ ゴシック"/>
              </a:rPr>
              <a:t>Format</a:t>
            </a:r>
            <a:r>
              <a:rPr lang="en-US" sz="2000" b="0" i="0" u="none" strike="noStrike" baseline="0" smtClean="0">
                <a:solidFill>
                  <a:srgbClr val="000000"/>
                </a:solidFill>
                <a:latin typeface="Segoe"/>
                <a:ea typeface="ＭＳ ゴシック"/>
              </a:rPr>
              <a:t> tab.</a:t>
            </a:r>
          </a:p>
          <a:p>
            <a:pPr lvl="1" rtl="0"/>
            <a:r>
              <a:rPr lang="en-US" sz="2000" b="0" i="0" u="none" strike="noStrike" baseline="0" smtClean="0">
                <a:solidFill>
                  <a:srgbClr val="000000"/>
                </a:solidFill>
                <a:latin typeface="Segoe"/>
                <a:ea typeface="ＭＳ ゴシック"/>
              </a:rPr>
              <a:t>In the Arrange group,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click the </a:t>
            </a:r>
            <a:r>
              <a:rPr lang="en-US" sz="2000" b="1" i="0" u="none" strike="noStrike" baseline="0" smtClean="0">
                <a:solidFill>
                  <a:srgbClr val="000000"/>
                </a:solidFill>
                <a:latin typeface="Segoe"/>
                <a:ea typeface="ＭＳ ゴシック"/>
              </a:rPr>
              <a:t>Position</a:t>
            </a:r>
            <a:r>
              <a:rPr lang="en-US" sz="2000" b="0" i="0" u="none" strike="noStrike" baseline="0" smtClean="0">
                <a:solidFill>
                  <a:srgbClr val="000000"/>
                </a:solidFill>
                <a:latin typeface="Segoe"/>
                <a:ea typeface="ＭＳ ゴシック"/>
              </a:rPr>
              <a: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button to open the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menu, and select </a:t>
            </a:r>
            <a:br>
              <a:rPr lang="en-US" sz="2000" b="0" i="0" u="none" strike="noStrike" baseline="0" smtClean="0">
                <a:solidFill>
                  <a:srgbClr val="000000"/>
                </a:solidFill>
                <a:latin typeface="Segoe"/>
                <a:ea typeface="ＭＳ ゴシック"/>
              </a:rPr>
            </a:br>
            <a:r>
              <a:rPr lang="en-US" sz="2000" b="1" i="0" u="none" strike="noStrike" baseline="0" smtClean="0">
                <a:solidFill>
                  <a:srgbClr val="000000"/>
                </a:solidFill>
                <a:latin typeface="Segoe"/>
                <a:ea typeface="ＭＳ ゴシック"/>
              </a:rPr>
              <a:t>Position in Middle </a:t>
            </a:r>
            <a:br>
              <a:rPr lang="en-US" sz="2000" b="1" i="0" u="none" strike="noStrike" baseline="0" smtClean="0">
                <a:solidFill>
                  <a:srgbClr val="000000"/>
                </a:solidFill>
                <a:latin typeface="Segoe"/>
                <a:ea typeface="ＭＳ ゴシック"/>
              </a:rPr>
            </a:br>
            <a:r>
              <a:rPr lang="en-US" sz="2000" b="1" i="0" u="none" strike="noStrike" baseline="0" smtClean="0">
                <a:solidFill>
                  <a:srgbClr val="000000"/>
                </a:solidFill>
                <a:latin typeface="Segoe"/>
                <a:ea typeface="ＭＳ ゴシック"/>
              </a:rPr>
              <a:t>Right with Square </a:t>
            </a:r>
            <a:br>
              <a:rPr lang="en-US" sz="2000" b="1" i="0" u="none" strike="noStrike" baseline="0" smtClean="0">
                <a:solidFill>
                  <a:srgbClr val="000000"/>
                </a:solidFill>
                <a:latin typeface="Segoe"/>
                <a:ea typeface="ＭＳ ゴシック"/>
              </a:rPr>
            </a:br>
            <a:r>
              <a:rPr lang="en-US" sz="2000" b="1" i="0" u="none" strike="noStrike" baseline="0" smtClean="0">
                <a:solidFill>
                  <a:srgbClr val="000000"/>
                </a:solidFill>
                <a:latin typeface="Segoe"/>
                <a:ea typeface="ＭＳ ゴシック"/>
              </a:rPr>
              <a:t>Text Wrapping</a:t>
            </a:r>
            <a:r>
              <a:rPr lang="en-US" sz="2000" b="0" i="0" u="none" strike="noStrike" baseline="0" smtClean="0">
                <a:solidFill>
                  <a:srgbClr val="000000"/>
                </a:solidFill>
                <a:latin typeface="Segoe"/>
                <a:ea typeface="ＭＳ ゴシック"/>
              </a:rPr>
              <a:t> from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the drop-down menu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that appears. The text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box is moved slightly down to the right of the document as shown above.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59</a:t>
            </a:fld>
            <a:endParaRPr lang="en-US" dirty="0"/>
          </a:p>
        </p:txBody>
      </p:sp>
      <p:pic>
        <p:nvPicPr>
          <p:cNvPr id="7" name="Picture 6" descr="072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5474" y="2413000"/>
            <a:ext cx="4825524" cy="2794000"/>
          </a:xfrm>
          <a:prstGeom prst="rect">
            <a:avLst/>
          </a:prstGeom>
        </p:spPr>
      </p:pic>
    </p:spTree>
    <p:extLst>
      <p:ext uri="{BB962C8B-B14F-4D97-AF65-F5344CB8AC3E}">
        <p14:creationId xmlns:p14="http://schemas.microsoft.com/office/powerpoint/2010/main" val="1200942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Create and Customize a Document Color</a:t>
            </a:r>
          </a:p>
        </p:txBody>
      </p:sp>
      <p:sp>
        <p:nvSpPr>
          <p:cNvPr id="3" name="Text Placeholder 2"/>
          <p:cNvSpPr>
            <a:spLocks noGrp="1"/>
          </p:cNvSpPr>
          <p:nvPr>
            <p:ph type="body" idx="1"/>
          </p:nvPr>
        </p:nvSpPr>
        <p:spPr/>
        <p:txBody>
          <a:bodyPr/>
          <a:lstStyle/>
          <a:p>
            <a:pPr lvl="1" rtl="0">
              <a:buFont typeface="+mj-lt"/>
              <a:buAutoNum type="arabicPeriod" startAt="2"/>
            </a:pPr>
            <a:r>
              <a:rPr lang="en-US" b="0" i="0" u="none" strike="noStrike" baseline="0" smtClean="0">
                <a:solidFill>
                  <a:prstClr val="black"/>
                </a:solidFill>
                <a:latin typeface="Segoe"/>
                <a:ea typeface="ＭＳ ゴシック"/>
              </a:rPr>
              <a:t>At the bottom of </a:t>
            </a:r>
            <a:br>
              <a:rPr lang="en-US" b="0" i="0" u="none" strike="noStrike" baseline="0" smtClean="0">
                <a:solidFill>
                  <a:prstClr val="black"/>
                </a:solidFill>
                <a:latin typeface="Segoe"/>
                <a:ea typeface="ＭＳ ゴシック"/>
              </a:rPr>
            </a:br>
            <a:r>
              <a:rPr lang="en-US" b="0" i="0" u="none" strike="noStrike" baseline="0" smtClean="0">
                <a:solidFill>
                  <a:prstClr val="black"/>
                </a:solidFill>
                <a:latin typeface="Segoe"/>
                <a:ea typeface="ＭＳ ゴシック"/>
              </a:rPr>
              <a:t>the Colors menu, </a:t>
            </a:r>
            <a:br>
              <a:rPr lang="en-US" b="0" i="0" u="none" strike="noStrike" baseline="0" smtClean="0">
                <a:solidFill>
                  <a:prstClr val="black"/>
                </a:solidFill>
                <a:latin typeface="Segoe"/>
                <a:ea typeface="ＭＳ ゴシック"/>
              </a:rPr>
            </a:br>
            <a:r>
              <a:rPr lang="en-US" b="0" i="0" u="none" strike="noStrike" baseline="0" smtClean="0">
                <a:solidFill>
                  <a:prstClr val="black"/>
                </a:solidFill>
                <a:latin typeface="Segoe"/>
                <a:ea typeface="ＭＳ ゴシック"/>
              </a:rPr>
              <a:t>click </a:t>
            </a:r>
            <a:r>
              <a:rPr lang="en-US" b="1" i="0" u="none" strike="noStrike" baseline="0" smtClean="0">
                <a:solidFill>
                  <a:srgbClr val="000000"/>
                </a:solidFill>
                <a:latin typeface="Segoe"/>
                <a:ea typeface="ＭＳ ゴシック"/>
              </a:rPr>
              <a:t>Customize </a:t>
            </a:r>
            <a:br>
              <a:rPr lang="en-US" b="1" i="0" u="none" strike="noStrike" baseline="0" smtClean="0">
                <a:solidFill>
                  <a:srgbClr val="000000"/>
                </a:solidFill>
                <a:latin typeface="Segoe"/>
                <a:ea typeface="ＭＳ ゴシック"/>
              </a:rPr>
            </a:br>
            <a:r>
              <a:rPr lang="en-US" b="1" i="0" u="none" strike="noStrike" baseline="0" smtClean="0">
                <a:solidFill>
                  <a:srgbClr val="000000"/>
                </a:solidFill>
                <a:latin typeface="Segoe"/>
                <a:ea typeface="ＭＳ ゴシック"/>
              </a:rPr>
              <a:t>Colors</a:t>
            </a:r>
            <a:r>
              <a:rPr lang="en-US" b="0" i="0" u="none" strike="noStrike" baseline="0" smtClean="0">
                <a:solidFill>
                  <a:srgbClr val="000000"/>
                </a:solidFill>
                <a:latin typeface="Segoe"/>
                <a:ea typeface="ＭＳ ゴシック"/>
              </a:rPr>
              <a:t>; the </a:t>
            </a:r>
            <a:r>
              <a:rPr lang="en-US" b="0" i="1" u="none" strike="noStrike" baseline="0" smtClean="0">
                <a:solidFill>
                  <a:srgbClr val="000000"/>
                </a:solidFill>
                <a:latin typeface="Segoe"/>
                <a:ea typeface="ＭＳ ゴシック"/>
              </a:rPr>
              <a:t>Create </a:t>
            </a:r>
            <a:br>
              <a:rPr lang="en-US" b="0" i="1" u="none" strike="noStrike" baseline="0" smtClean="0">
                <a:solidFill>
                  <a:srgbClr val="000000"/>
                </a:solidFill>
                <a:latin typeface="Segoe"/>
                <a:ea typeface="ＭＳ ゴシック"/>
              </a:rPr>
            </a:br>
            <a:r>
              <a:rPr lang="en-US" b="0" i="1" u="none" strike="noStrike" baseline="0" smtClean="0">
                <a:solidFill>
                  <a:srgbClr val="000000"/>
                </a:solidFill>
                <a:latin typeface="Segoe"/>
                <a:ea typeface="ＭＳ ゴシック"/>
              </a:rPr>
              <a:t>New Theme Colors</a:t>
            </a:r>
            <a:r>
              <a:rPr lang="en-US" b="0" i="0" u="none" strike="noStrike" baseline="0" smtClean="0">
                <a:solidFill>
                  <a:srgbClr val="000000"/>
                </a:solidFill>
                <a:latin typeface="Segoe"/>
                <a:ea typeface="ＭＳ ゴシック"/>
              </a:rPr>
              <a:t>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dialog box opens</a:t>
            </a:r>
            <a:r>
              <a:rPr lang="en-US" b="0" i="0" u="none" strike="noStrike" baseline="0" smtClean="0">
                <a:solidFill>
                  <a:prstClr val="black"/>
                </a:solidFill>
                <a:latin typeface="Segoe"/>
                <a:ea typeface="ＭＳ ゴシック"/>
              </a:rPr>
              <a:t> </a:t>
            </a:r>
            <a:br>
              <a:rPr lang="en-US" b="0" i="0" u="none" strike="noStrike" baseline="0" smtClean="0">
                <a:solidFill>
                  <a:prstClr val="black"/>
                </a:solidFill>
                <a:latin typeface="Segoe"/>
                <a:ea typeface="ＭＳ ゴシック"/>
              </a:rPr>
            </a:br>
            <a:r>
              <a:rPr lang="en-US" b="0" i="0" u="none" strike="noStrike" baseline="0" smtClean="0">
                <a:solidFill>
                  <a:prstClr val="black"/>
                </a:solidFill>
                <a:latin typeface="Segoe"/>
                <a:ea typeface="ＭＳ ゴシック"/>
              </a:rPr>
              <a:t>(right).</a:t>
            </a:r>
          </a:p>
          <a:p>
            <a:pPr lvl="1" rtl="0">
              <a:buAutoNum type="arabicPeriod" startAt="2"/>
            </a:pPr>
            <a:r>
              <a:rPr lang="en-US" b="0" i="0" u="none" strike="noStrike" baseline="0" smtClean="0">
                <a:solidFill>
                  <a:prstClr val="black"/>
                </a:solidFill>
                <a:latin typeface="Segoe"/>
                <a:ea typeface="ＭＳ ゴシック"/>
              </a:rPr>
              <a:t>In the Name box, </a:t>
            </a:r>
            <a:br>
              <a:rPr lang="en-US" b="0" i="0" u="none" strike="noStrike" baseline="0" smtClean="0">
                <a:solidFill>
                  <a:prstClr val="black"/>
                </a:solidFill>
                <a:latin typeface="Segoe"/>
                <a:ea typeface="ＭＳ ゴシック"/>
              </a:rPr>
            </a:br>
            <a:r>
              <a:rPr lang="en-US" b="0" i="0" u="none" strike="noStrike" baseline="0" smtClean="0">
                <a:solidFill>
                  <a:prstClr val="black"/>
                </a:solidFill>
                <a:latin typeface="Segoe"/>
                <a:ea typeface="ＭＳ ゴシック"/>
              </a:rPr>
              <a:t>replace </a:t>
            </a:r>
            <a:r>
              <a:rPr lang="en-US" b="0" i="1" u="none" strike="noStrike" baseline="0" smtClean="0">
                <a:solidFill>
                  <a:prstClr val="black"/>
                </a:solidFill>
                <a:latin typeface="Segoe"/>
                <a:ea typeface="ＭＳ ゴシック"/>
              </a:rPr>
              <a:t>Custom 1</a:t>
            </a:r>
            <a:r>
              <a:rPr lang="en-US" b="0" i="0" u="none" strike="noStrike" baseline="0" smtClean="0">
                <a:solidFill>
                  <a:prstClr val="black"/>
                </a:solidFill>
                <a:latin typeface="Segoe"/>
                <a:ea typeface="ＭＳ ゴシック"/>
              </a:rPr>
              <a:t> </a:t>
            </a:r>
            <a:br>
              <a:rPr lang="en-US" b="0" i="0" u="none" strike="noStrike" baseline="0" smtClean="0">
                <a:solidFill>
                  <a:prstClr val="black"/>
                </a:solidFill>
                <a:latin typeface="Segoe"/>
                <a:ea typeface="ＭＳ ゴシック"/>
              </a:rPr>
            </a:br>
            <a:r>
              <a:rPr lang="en-US" b="0" i="0" u="none" strike="noStrike" baseline="0" smtClean="0">
                <a:solidFill>
                  <a:prstClr val="black"/>
                </a:solidFill>
                <a:latin typeface="Segoe"/>
                <a:ea typeface="ＭＳ ゴシック"/>
              </a:rPr>
              <a:t>by typing </a:t>
            </a:r>
            <a:r>
              <a:rPr lang="en-US" b="1" i="0" u="none" strike="noStrike" baseline="0" smtClean="0">
                <a:solidFill>
                  <a:srgbClr val="000000"/>
                </a:solidFill>
                <a:latin typeface="Segoe"/>
                <a:ea typeface="ＭＳ ゴシック"/>
              </a:rPr>
              <a:t>Corporate [your initials].</a:t>
            </a:r>
          </a:p>
          <a:p>
            <a:pPr lvl="1" rtl="0">
              <a:buAutoNum type="arabicPeriod" startAt="2"/>
            </a:pPr>
            <a:r>
              <a:rPr lang="en-US" b="0" i="0" u="none" strike="noStrike" baseline="0" smtClean="0">
                <a:solidFill>
                  <a:prstClr val="black"/>
                </a:solidFill>
                <a:latin typeface="Segoe"/>
                <a:ea typeface="ＭＳ ゴシック"/>
              </a:rPr>
              <a:t>Click </a:t>
            </a:r>
            <a:r>
              <a:rPr lang="en-US" b="1" i="0" u="none" strike="noStrike" baseline="0" smtClean="0">
                <a:solidFill>
                  <a:srgbClr val="000000"/>
                </a:solidFill>
                <a:latin typeface="Segoe"/>
                <a:ea typeface="ＭＳ ゴシック"/>
              </a:rPr>
              <a:t>Save</a:t>
            </a:r>
            <a:r>
              <a:rPr lang="en-US" b="0" i="0" u="none" strike="noStrike" baseline="0" smtClean="0">
                <a:solidFill>
                  <a:prstClr val="black"/>
                </a:solidFill>
                <a:latin typeface="Segoe"/>
                <a:ea typeface="ＭＳ ゴシック"/>
              </a:rPr>
              <a:t>; the dialog box closes and you have defined a new custom theme color name based on default colors.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a:t>
            </a:fld>
            <a:endParaRPr lang="en-US" dirty="0"/>
          </a:p>
        </p:txBody>
      </p:sp>
      <p:pic>
        <p:nvPicPr>
          <p:cNvPr id="7" name="Picture 6" descr="070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7297" y="1600200"/>
            <a:ext cx="4945703" cy="2833022"/>
          </a:xfrm>
          <a:prstGeom prst="rect">
            <a:avLst/>
          </a:prstGeom>
        </p:spPr>
      </p:pic>
    </p:spTree>
    <p:extLst>
      <p:ext uri="{BB962C8B-B14F-4D97-AF65-F5344CB8AC3E}">
        <p14:creationId xmlns:p14="http://schemas.microsoft.com/office/powerpoint/2010/main" val="26802834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Format a Text Box</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solidFill>
                  <a:srgbClr val="000000"/>
                </a:solidFill>
                <a:latin typeface="Segoe"/>
                <a:ea typeface="ＭＳ ゴシック"/>
              </a:rPr>
              <a:t>The text box should still be selected. On the Format tab, in the Shape Styles group, click the </a:t>
            </a:r>
            <a:r>
              <a:rPr lang="en-US" b="1" i="0" u="none" strike="noStrike" baseline="0" smtClean="0">
                <a:solidFill>
                  <a:srgbClr val="000000"/>
                </a:solidFill>
                <a:latin typeface="Segoe"/>
                <a:ea typeface="ＭＳ ゴシック"/>
              </a:rPr>
              <a:t>More</a:t>
            </a:r>
            <a:r>
              <a:rPr lang="en-US" b="0" i="0" u="none" strike="noStrike" baseline="0" smtClean="0">
                <a:solidFill>
                  <a:srgbClr val="000000"/>
                </a:solidFill>
                <a:latin typeface="Segoe"/>
                <a:ea typeface="ＭＳ ゴシック"/>
              </a:rPr>
              <a:t> button to display the gallery of styles (below).</a:t>
            </a:r>
          </a:p>
          <a:p>
            <a:pPr lvl="1" rtl="0">
              <a:buAutoNum type="arabicPeriod" startAt="4"/>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Intense Effect – Red Accent 2</a:t>
            </a:r>
            <a:r>
              <a:rPr lang="en-US" b="1" i="0" u="none" strike="noStrike" baseline="0" smtClean="0">
                <a:solidFill>
                  <a:prstClr val="black"/>
                </a:solidFill>
                <a:latin typeface="Segoe"/>
                <a:ea typeface="ＭＳ ゴシック"/>
              </a:rPr>
              <a:t> </a:t>
            </a:r>
            <a:r>
              <a:rPr lang="en-US" b="0" i="0" u="none" strike="noStrike" baseline="0" smtClean="0">
                <a:solidFill>
                  <a:srgbClr val="000000"/>
                </a:solidFill>
                <a:latin typeface="Segoe"/>
                <a:ea typeface="ＭＳ ゴシック"/>
              </a:rPr>
              <a:t>style from the Shape Styles gallery. The text box is formatted with the preformatted style.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60</a:t>
            </a:fld>
            <a:endParaRPr lang="en-US" dirty="0"/>
          </a:p>
        </p:txBody>
      </p:sp>
      <p:pic>
        <p:nvPicPr>
          <p:cNvPr id="7" name="Picture 6" descr="07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3352800"/>
            <a:ext cx="4346397" cy="2819400"/>
          </a:xfrm>
          <a:prstGeom prst="rect">
            <a:avLst/>
          </a:prstGeom>
        </p:spPr>
      </p:pic>
    </p:spTree>
    <p:extLst>
      <p:ext uri="{BB962C8B-B14F-4D97-AF65-F5344CB8AC3E}">
        <p14:creationId xmlns:p14="http://schemas.microsoft.com/office/powerpoint/2010/main" val="23007155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Format a Text Box</a:t>
            </a:r>
          </a:p>
        </p:txBody>
      </p:sp>
      <p:sp>
        <p:nvSpPr>
          <p:cNvPr id="3" name="Text Placeholder 2"/>
          <p:cNvSpPr>
            <a:spLocks noGrp="1"/>
          </p:cNvSpPr>
          <p:nvPr>
            <p:ph type="body" idx="1"/>
          </p:nvPr>
        </p:nvSpPr>
        <p:spPr/>
        <p:txBody>
          <a:bodyPr/>
          <a:lstStyle/>
          <a:p>
            <a:pPr lvl="1" rtl="0">
              <a:buFont typeface="+mj-lt"/>
              <a:buAutoNum type="arabicPeriod" startAt="6"/>
            </a:pPr>
            <a:r>
              <a:rPr lang="en-US" b="0" i="0" u="none" strike="noStrike" baseline="0" smtClean="0">
                <a:solidFill>
                  <a:srgbClr val="000000"/>
                </a:solidFill>
                <a:latin typeface="Segoe"/>
                <a:ea typeface="ＭＳ ゴシック"/>
              </a:rPr>
              <a:t>Select the text and use the Mini toolbar to change the font color to white.</a:t>
            </a:r>
          </a:p>
          <a:p>
            <a:pPr lvl="1" rtl="0">
              <a:buAutoNum type="arabicPeriod" startAt="6"/>
            </a:pPr>
            <a:r>
              <a:rPr lang="en-US" b="0" i="0" u="none" strike="noStrike" baseline="0" smtClean="0">
                <a:solidFill>
                  <a:srgbClr val="000000"/>
                </a:solidFill>
                <a:latin typeface="Segoe"/>
                <a:ea typeface="ＭＳ ゴシック"/>
              </a:rPr>
              <a:t>Press </a:t>
            </a:r>
            <a:r>
              <a:rPr lang="en-US" b="1" i="0" u="none" strike="noStrike" baseline="0" smtClean="0">
                <a:solidFill>
                  <a:srgbClr val="000000"/>
                </a:solidFill>
                <a:latin typeface="Segoe"/>
                <a:ea typeface="ＭＳ ゴシック"/>
              </a:rPr>
              <a:t>Ctrl+Home</a:t>
            </a:r>
            <a:r>
              <a:rPr lang="en-US" b="0" i="0" u="none" strike="noStrike" baseline="0" smtClean="0">
                <a:solidFill>
                  <a:srgbClr val="000000"/>
                </a:solidFill>
                <a:latin typeface="Segoe"/>
                <a:ea typeface="ＭＳ ゴシック"/>
              </a:rPr>
              <a:t> to return to the beginning of the document.</a:t>
            </a:r>
          </a:p>
          <a:p>
            <a:pPr lvl="1" rtl="0">
              <a:buAutoNum type="arabicPeriod" startAt="6"/>
            </a:pPr>
            <a:r>
              <a:rPr lang="en-US" b="0" i="0" u="none" strike="noStrike" baseline="0" smtClean="0">
                <a:solidFill>
                  <a:srgbClr val="000000"/>
                </a:solidFill>
                <a:latin typeface="Segoe"/>
                <a:ea typeface="ＭＳ ゴシック"/>
              </a:rPr>
              <a:t>Select the text box.</a:t>
            </a:r>
          </a:p>
          <a:p>
            <a:pPr lvl="1" rtl="0">
              <a:buAutoNum type="arabicPeriod" startAt="6"/>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Edit Shape</a:t>
            </a:r>
            <a:r>
              <a:rPr lang="en-US" b="0" i="0" u="none" strike="noStrike" baseline="0" smtClean="0">
                <a:solidFill>
                  <a:srgbClr val="000000"/>
                </a:solidFill>
                <a:latin typeface="Segoe"/>
                <a:ea typeface="ＭＳ ゴシック"/>
              </a:rPr>
              <a:t> button in the Insert Shape group on the Format tab to display the menu.</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61</a:t>
            </a:fld>
            <a:endParaRPr lang="en-US" dirty="0"/>
          </a:p>
        </p:txBody>
      </p:sp>
    </p:spTree>
    <p:extLst>
      <p:ext uri="{BB962C8B-B14F-4D97-AF65-F5344CB8AC3E}">
        <p14:creationId xmlns:p14="http://schemas.microsoft.com/office/powerpoint/2010/main" val="31710268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Format a Text Box</a:t>
            </a:r>
          </a:p>
        </p:txBody>
      </p:sp>
      <p:sp>
        <p:nvSpPr>
          <p:cNvPr id="3" name="Text Placeholder 2"/>
          <p:cNvSpPr>
            <a:spLocks noGrp="1"/>
          </p:cNvSpPr>
          <p:nvPr>
            <p:ph type="body" idx="1"/>
          </p:nvPr>
        </p:nvSpPr>
        <p:spPr/>
        <p:txBody>
          <a:bodyPr/>
          <a:lstStyle/>
          <a:p>
            <a:pPr lvl="1" rtl="0">
              <a:buFont typeface="+mj-lt"/>
              <a:buAutoNum type="arabicPeriod" startAt="10"/>
            </a:pPr>
            <a:r>
              <a:rPr lang="en-US" b="0" i="0" u="none" strike="noStrike" baseline="0" smtClean="0">
                <a:solidFill>
                  <a:srgbClr val="000000"/>
                </a:solidFill>
                <a:latin typeface="Segoe"/>
                <a:ea typeface="ＭＳ ゴシック"/>
              </a:rPr>
              <a:t>Click </a:t>
            </a:r>
            <a:r>
              <a:rPr lang="en-US" b="1" i="0" u="none" strike="noStrike" baseline="0" smtClean="0">
                <a:solidFill>
                  <a:srgbClr val="000000"/>
                </a:solidFill>
                <a:latin typeface="Segoe"/>
                <a:ea typeface="ＭＳ ゴシック"/>
              </a:rPr>
              <a:t>Change Shape</a:t>
            </a:r>
            <a:r>
              <a:rPr lang="en-US" b="0" i="0" u="none" strike="noStrike" baseline="0" smtClean="0">
                <a:solidFill>
                  <a:srgbClr val="000000"/>
                </a:solidFill>
                <a:latin typeface="Segoe"/>
                <a:ea typeface="ＭＳ ゴシック"/>
              </a:rPr>
              <a:t> to display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the Shapes menu as shown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at right.</a:t>
            </a:r>
          </a:p>
          <a:p>
            <a:pPr lvl="1" rtl="0">
              <a:buAutoNum type="arabicPeriod" startAt="10"/>
            </a:pPr>
            <a:r>
              <a:rPr lang="en-US" b="0" i="0" u="none" strike="noStrike" baseline="0" smtClean="0">
                <a:solidFill>
                  <a:srgbClr val="000000"/>
                </a:solidFill>
                <a:latin typeface="Segoe"/>
                <a:ea typeface="ＭＳ ゴシック"/>
              </a:rPr>
              <a:t>Under the Basic Shape section,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select the </a:t>
            </a:r>
            <a:r>
              <a:rPr lang="en-US" b="1" i="0" u="none" strike="noStrike" baseline="0" smtClean="0">
                <a:solidFill>
                  <a:srgbClr val="000000"/>
                </a:solidFill>
                <a:latin typeface="Segoe"/>
                <a:ea typeface="ＭＳ ゴシック"/>
              </a:rPr>
              <a:t>Hexagon</a:t>
            </a:r>
            <a:r>
              <a:rPr lang="en-US" b="0" i="0" u="none" strike="noStrike" baseline="0" smtClean="0">
                <a:solidFill>
                  <a:srgbClr val="000000"/>
                </a:solidFill>
                <a:latin typeface="Segoe"/>
                <a:ea typeface="ＭＳ ゴシック"/>
              </a:rPr>
              <a:t> shape in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the first row, eighth option.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The text box shape takes on a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hexagon shape.</a:t>
            </a:r>
          </a:p>
          <a:p>
            <a:pPr lvl="1" rtl="0">
              <a:buAutoNum type="arabicPeriod" startAt="10"/>
            </a:pPr>
            <a:r>
              <a:rPr lang="en-US" b="0" i="0" u="none" strike="noStrike" baseline="0" smtClean="0">
                <a:solidFill>
                  <a:srgbClr val="000000"/>
                </a:solidFill>
                <a:latin typeface="Segoe"/>
                <a:ea typeface="ＭＳ ゴシック"/>
              </a:rPr>
              <a:t>With the text box still selected,</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 in the Size group, change the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height to </a:t>
            </a:r>
            <a:r>
              <a:rPr lang="en-US" b="1" i="0" u="none" strike="noStrike" baseline="0" smtClean="0">
                <a:solidFill>
                  <a:srgbClr val="000000"/>
                </a:solidFill>
                <a:latin typeface="Segoe"/>
                <a:ea typeface="ＭＳ ゴシック"/>
              </a:rPr>
              <a:t>.8"</a:t>
            </a:r>
            <a:r>
              <a:rPr lang="en-US" b="0" i="0" u="none" strike="noStrike" baseline="0" smtClean="0">
                <a:solidFill>
                  <a:srgbClr val="000000"/>
                </a:solidFill>
                <a:latin typeface="Segoe"/>
                <a:ea typeface="ＭＳ ゴシック"/>
              </a:rPr>
              <a:t> and width to </a:t>
            </a:r>
            <a:r>
              <a:rPr lang="en-US" b="1" i="0" u="none" strike="noStrike" baseline="0" smtClean="0">
                <a:solidFill>
                  <a:srgbClr val="000000"/>
                </a:solidFill>
                <a:latin typeface="Segoe"/>
                <a:ea typeface="ＭＳ ゴシック"/>
              </a:rPr>
              <a:t>4"</a:t>
            </a:r>
            <a:r>
              <a:rPr lang="en-US" b="0" i="0" u="none" strike="noStrike" baseline="0" smtClean="0">
                <a:solidFill>
                  <a:srgbClr val="000000"/>
                </a:solidFill>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62</a:t>
            </a:fld>
            <a:endParaRPr lang="en-US" dirty="0"/>
          </a:p>
        </p:txBody>
      </p:sp>
      <p:pic>
        <p:nvPicPr>
          <p:cNvPr id="7" name="Picture 6" descr="072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9400" y="1583266"/>
            <a:ext cx="3318933" cy="3340797"/>
          </a:xfrm>
          <a:prstGeom prst="rect">
            <a:avLst/>
          </a:prstGeom>
        </p:spPr>
      </p:pic>
    </p:spTree>
    <p:extLst>
      <p:ext uri="{BB962C8B-B14F-4D97-AF65-F5344CB8AC3E}">
        <p14:creationId xmlns:p14="http://schemas.microsoft.com/office/powerpoint/2010/main" val="41040041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Format a Text Box</a:t>
            </a:r>
          </a:p>
        </p:txBody>
      </p:sp>
      <p:sp>
        <p:nvSpPr>
          <p:cNvPr id="3" name="Text Placeholder 2"/>
          <p:cNvSpPr>
            <a:spLocks noGrp="1"/>
          </p:cNvSpPr>
          <p:nvPr>
            <p:ph type="body" idx="1"/>
          </p:nvPr>
        </p:nvSpPr>
        <p:spPr/>
        <p:txBody>
          <a:bodyPr/>
          <a:lstStyle/>
          <a:p>
            <a:pPr lvl="1" rtl="0">
              <a:buFont typeface="+mj-lt"/>
              <a:buAutoNum type="arabicPeriod" startAt="13"/>
            </a:pPr>
            <a:r>
              <a:rPr lang="en-US" b="0" i="0" u="none" strike="noStrike" baseline="0" smtClean="0">
                <a:solidFill>
                  <a:srgbClr val="000000"/>
                </a:solidFill>
                <a:latin typeface="Segoe"/>
                <a:ea typeface="ＭＳ ゴシック"/>
              </a:rPr>
              <a:t>Change the font size to </a:t>
            </a:r>
            <a:r>
              <a:rPr lang="en-US" b="1" i="0" u="none" strike="noStrike" baseline="0" smtClean="0">
                <a:solidFill>
                  <a:srgbClr val="000000"/>
                </a:solidFill>
                <a:latin typeface="Segoe"/>
                <a:ea typeface="ＭＳ ゴシック"/>
              </a:rPr>
              <a:t>9</a:t>
            </a:r>
            <a:r>
              <a:rPr lang="en-US" b="0" i="0" u="none" strike="noStrike" baseline="0" smtClean="0">
                <a:solidFill>
                  <a:srgbClr val="000000"/>
                </a:solidFill>
                <a:latin typeface="Segoe"/>
                <a:ea typeface="ＭＳ ゴシック"/>
              </a:rPr>
              <a:t> pt. Your document should match the figure below.</a:t>
            </a:r>
          </a:p>
          <a:p>
            <a:pPr lvl="1" rtl="0">
              <a:buAutoNum type="arabicPeriod" startAt="13"/>
            </a:pPr>
            <a:r>
              <a:rPr lang="en-US" b="0" i="0" u="none" strike="noStrike" baseline="0" smtClean="0">
                <a:solidFill>
                  <a:srgbClr val="000000"/>
                </a:solidFill>
                <a:latin typeface="Segoe"/>
                <a:ea typeface="ＭＳ ゴシック"/>
              </a:rPr>
              <a:t>Select the </a:t>
            </a:r>
            <a:r>
              <a:rPr lang="en-US" b="1" i="0" u="none" strike="noStrike" baseline="0" smtClean="0">
                <a:solidFill>
                  <a:srgbClr val="000000"/>
                </a:solidFill>
                <a:latin typeface="Segoe"/>
                <a:ea typeface="ＭＳ ゴシック"/>
              </a:rPr>
              <a:t>Hexagon</a:t>
            </a:r>
            <a:r>
              <a:rPr lang="en-US" b="0" i="0" u="none" strike="noStrike" baseline="0" smtClean="0">
                <a:solidFill>
                  <a:srgbClr val="000000"/>
                </a:solidFill>
                <a:latin typeface="Segoe"/>
                <a:ea typeface="ＭＳ ゴシック"/>
              </a:rPr>
              <a:t> shape, and click the </a:t>
            </a:r>
            <a:r>
              <a:rPr lang="en-US" b="1" i="0" u="none" strike="noStrike" baseline="0" smtClean="0">
                <a:solidFill>
                  <a:srgbClr val="000000"/>
                </a:solidFill>
                <a:latin typeface="Segoe"/>
                <a:ea typeface="ＭＳ ゴシック"/>
              </a:rPr>
              <a:t>Format</a:t>
            </a:r>
            <a:r>
              <a:rPr lang="en-US" b="0" i="0" u="none" strike="noStrike" baseline="0" smtClean="0">
                <a:solidFill>
                  <a:srgbClr val="000000"/>
                </a:solidFill>
                <a:latin typeface="Segoe"/>
                <a:ea typeface="ＭＳ ゴシック"/>
              </a:rPr>
              <a:t> tab.</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63</a:t>
            </a:fld>
            <a:endParaRPr lang="en-US" dirty="0"/>
          </a:p>
        </p:txBody>
      </p:sp>
      <p:pic>
        <p:nvPicPr>
          <p:cNvPr id="7" name="Picture 6" descr="07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2895600"/>
            <a:ext cx="5728687" cy="3073400"/>
          </a:xfrm>
          <a:prstGeom prst="rect">
            <a:avLst/>
          </a:prstGeom>
        </p:spPr>
      </p:pic>
    </p:spTree>
    <p:extLst>
      <p:ext uri="{BB962C8B-B14F-4D97-AF65-F5344CB8AC3E}">
        <p14:creationId xmlns:p14="http://schemas.microsoft.com/office/powerpoint/2010/main" val="31889024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Format a Text Box</a:t>
            </a:r>
          </a:p>
        </p:txBody>
      </p:sp>
      <p:sp>
        <p:nvSpPr>
          <p:cNvPr id="3" name="Text Placeholder 2"/>
          <p:cNvSpPr>
            <a:spLocks noGrp="1"/>
          </p:cNvSpPr>
          <p:nvPr>
            <p:ph type="body" idx="1"/>
          </p:nvPr>
        </p:nvSpPr>
        <p:spPr/>
        <p:txBody>
          <a:bodyPr/>
          <a:lstStyle/>
          <a:p>
            <a:pPr lvl="1">
              <a:buFont typeface="+mj-lt"/>
              <a:buAutoNum type="arabicPeriod" startAt="15"/>
            </a:pPr>
            <a:r>
              <a:rPr lang="en-US" sz="2100">
                <a:solidFill>
                  <a:srgbClr val="000000"/>
                </a:solidFill>
                <a:latin typeface="Segoe"/>
                <a:ea typeface="ＭＳ ゴシック"/>
              </a:rPr>
              <a:t>In the Shapes Styles group, click the </a:t>
            </a:r>
            <a:r>
              <a:rPr lang="en-US" sz="2100" b="1">
                <a:solidFill>
                  <a:srgbClr val="000000"/>
                </a:solidFill>
                <a:latin typeface="Segoe"/>
                <a:ea typeface="ＭＳ ゴシック"/>
              </a:rPr>
              <a:t>Shapes Effects</a:t>
            </a:r>
            <a:r>
              <a:rPr lang="en-US" sz="2100">
                <a:solidFill>
                  <a:srgbClr val="000000"/>
                </a:solidFill>
                <a:latin typeface="Segoe"/>
                <a:ea typeface="ＭＳ ゴシック"/>
              </a:rPr>
              <a:t> button to display the menu.</a:t>
            </a:r>
          </a:p>
          <a:p>
            <a:pPr lvl="1">
              <a:buAutoNum type="arabicPeriod" startAt="15"/>
            </a:pPr>
            <a:r>
              <a:rPr lang="en-US" sz="2100">
                <a:solidFill>
                  <a:srgbClr val="000000"/>
                </a:solidFill>
                <a:latin typeface="Segoe"/>
                <a:ea typeface="ＭＳ ゴシック"/>
              </a:rPr>
              <a:t>Click the </a:t>
            </a:r>
            <a:r>
              <a:rPr lang="en-US" sz="2100" b="1">
                <a:solidFill>
                  <a:srgbClr val="000000"/>
                </a:solidFill>
                <a:latin typeface="Segoe"/>
                <a:ea typeface="ＭＳ ゴシック"/>
              </a:rPr>
              <a:t>Bevel</a:t>
            </a:r>
            <a:r>
              <a:rPr lang="en-US" sz="2100">
                <a:solidFill>
                  <a:srgbClr val="000000"/>
                </a:solidFill>
                <a:latin typeface="Segoe"/>
                <a:ea typeface="ＭＳ ゴシック"/>
              </a:rPr>
              <a:t> to display the additional options in the menu.</a:t>
            </a:r>
          </a:p>
          <a:p>
            <a:pPr lvl="1" rtl="0">
              <a:buAutoNum type="arabicPeriod" startAt="15"/>
            </a:pPr>
            <a:r>
              <a:rPr lang="en-US" sz="2100" b="0" i="0" u="none" strike="noStrike" baseline="0" smtClean="0">
                <a:solidFill>
                  <a:srgbClr val="000000"/>
                </a:solidFill>
                <a:latin typeface="Segoe"/>
                <a:ea typeface="ＭＳ ゴシック"/>
              </a:rPr>
              <a:t>Under the Bevel section in the first row, click </a:t>
            </a:r>
            <a:r>
              <a:rPr lang="en-US" sz="2100" b="1" i="0" u="none" strike="noStrike" baseline="0" smtClean="0">
                <a:solidFill>
                  <a:srgbClr val="000000"/>
                </a:solidFill>
                <a:latin typeface="Segoe"/>
                <a:ea typeface="ＭＳ ゴシック"/>
              </a:rPr>
              <a:t>Cool Slant</a:t>
            </a:r>
            <a:r>
              <a:rPr lang="en-US" sz="2100" b="0" i="0" u="none" strike="noStrike" baseline="0" smtClean="0">
                <a:solidFill>
                  <a:srgbClr val="000000"/>
                </a:solidFill>
                <a:latin typeface="Segoe"/>
                <a:ea typeface="ＭＳ ゴシック"/>
              </a:rPr>
              <a:t>. The shape object acquires more depth and a shadow effect.</a:t>
            </a:r>
          </a:p>
          <a:p>
            <a:pPr lvl="1" rtl="0">
              <a:buAutoNum type="arabicPeriod" startAt="15"/>
            </a:pPr>
            <a:r>
              <a:rPr lang="en-US" sz="2100" b="0" i="0" u="none" strike="noStrike" baseline="0" smtClean="0">
                <a:solidFill>
                  <a:srgbClr val="000000"/>
                </a:solidFill>
                <a:latin typeface="Segoe"/>
                <a:ea typeface="ＭＳ ゴシック"/>
              </a:rPr>
              <a:t>In the Arrange group, click the </a:t>
            </a:r>
            <a:r>
              <a:rPr lang="en-US" sz="2100" b="1" i="0" u="none" strike="noStrike" baseline="0" smtClean="0">
                <a:solidFill>
                  <a:srgbClr val="000000"/>
                </a:solidFill>
                <a:latin typeface="Segoe"/>
                <a:ea typeface="ＭＳ ゴシック"/>
              </a:rPr>
              <a:t>Position</a:t>
            </a:r>
            <a:r>
              <a:rPr lang="en-US" sz="2100" b="0" i="0" u="none" strike="noStrike" baseline="0" smtClean="0">
                <a:solidFill>
                  <a:srgbClr val="000000"/>
                </a:solidFill>
                <a:latin typeface="Segoe"/>
                <a:ea typeface="ＭＳ ゴシック"/>
              </a:rPr>
              <a:t> button and select </a:t>
            </a:r>
            <a:r>
              <a:rPr lang="en-US" sz="2100" b="1" i="0" u="none" strike="noStrike" baseline="0" smtClean="0">
                <a:solidFill>
                  <a:srgbClr val="000000"/>
                </a:solidFill>
                <a:latin typeface="Segoe"/>
                <a:ea typeface="ＭＳ ゴシック"/>
              </a:rPr>
              <a:t>Position in</a:t>
            </a:r>
            <a:r>
              <a:rPr lang="en-US" sz="2100" b="0" i="0" u="none" strike="noStrike" baseline="0" smtClean="0">
                <a:solidFill>
                  <a:srgbClr val="000000"/>
                </a:solidFill>
                <a:latin typeface="Segoe"/>
                <a:ea typeface="ＭＳ ゴシック"/>
              </a:rPr>
              <a:t> </a:t>
            </a:r>
            <a:r>
              <a:rPr lang="en-US" sz="2100" b="1" i="0" u="none" strike="noStrike" baseline="0" smtClean="0">
                <a:solidFill>
                  <a:srgbClr val="000000"/>
                </a:solidFill>
                <a:latin typeface="Segoe"/>
                <a:ea typeface="ＭＳ ゴシック"/>
              </a:rPr>
              <a:t>Middle Left with Square Text Wrapping</a:t>
            </a:r>
            <a:r>
              <a:rPr lang="en-US" sz="2100" b="0" i="0" u="none" strike="noStrike" baseline="0" smtClean="0">
                <a:solidFill>
                  <a:srgbClr val="000000"/>
                </a:solidFill>
                <a:latin typeface="Segoe"/>
                <a:ea typeface="ＭＳ ゴシック"/>
              </a:rPr>
              <a:t> to reposition the text box.</a:t>
            </a:r>
          </a:p>
          <a:p>
            <a:pPr lvl="1" rtl="0">
              <a:buAutoNum type="arabicPeriod" startAt="15"/>
            </a:pPr>
            <a:r>
              <a:rPr lang="en-US" sz="2100" i="0" u="none" strike="noStrike" baseline="0" smtClean="0">
                <a:solidFill>
                  <a:prstClr val="black"/>
                </a:solidFill>
                <a:latin typeface="Grotesque MT Bd Ex"/>
                <a:ea typeface="ＭＳ ゴシック"/>
              </a:rPr>
              <a:t> </a:t>
            </a:r>
            <a:r>
              <a:rPr lang="en-US" sz="2100" b="1" i="0" u="none" strike="noStrike" baseline="0" smtClean="0">
                <a:solidFill>
                  <a:prstClr val="black"/>
                </a:solidFill>
                <a:latin typeface="Grotesque MT Bd Ex"/>
                <a:ea typeface="ＭＳ ゴシック"/>
              </a:rPr>
              <a:t>SAVE</a:t>
            </a:r>
            <a:r>
              <a:rPr lang="en-US" sz="2100" b="0" i="0" u="none" strike="noStrike" baseline="0" smtClean="0">
                <a:solidFill>
                  <a:srgbClr val="000000"/>
                </a:solidFill>
                <a:latin typeface="Segoe"/>
                <a:ea typeface="ＭＳ ゴシック"/>
              </a:rPr>
              <a:t> the document as </a:t>
            </a:r>
            <a:r>
              <a:rPr lang="en-US" sz="2100" b="1" i="1" u="none" strike="noStrike" baseline="0" smtClean="0">
                <a:solidFill>
                  <a:srgbClr val="000000"/>
                </a:solidFill>
                <a:latin typeface="Segoe"/>
                <a:ea typeface="ＭＳ ゴシック"/>
              </a:rPr>
              <a:t>Hosting Term10</a:t>
            </a:r>
            <a:r>
              <a:rPr lang="en-US" sz="2100" b="0" i="0" u="none" strike="noStrike" baseline="0" smtClean="0">
                <a:solidFill>
                  <a:srgbClr val="000000"/>
                </a:solidFill>
                <a:latin typeface="Segoe"/>
                <a:ea typeface="ＭＳ ゴシック"/>
              </a:rPr>
              <a:t> in the lesson folder on your flash drive.</a:t>
            </a:r>
          </a:p>
          <a:p>
            <a:pPr lvl="0" rtl="0"/>
            <a:r>
              <a:rPr lang="en-US" sz="2100" b="1" i="0" u="none" strike="noStrike" baseline="0" smtClean="0">
                <a:latin typeface="Segoe"/>
                <a:ea typeface="ＭＳ ゴシック"/>
              </a:rPr>
              <a:t>PAUSE. LEAVE</a:t>
            </a:r>
            <a:r>
              <a:rPr lang="en-US" sz="2100" b="0" i="0" u="none" strike="noStrike" baseline="0" smtClean="0">
                <a:latin typeface="Segoe"/>
                <a:ea typeface="ＭＳ ゴシック"/>
              </a:rPr>
              <a:t> the document open for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64</a:t>
            </a:fld>
            <a:endParaRPr lang="en-US" dirty="0"/>
          </a:p>
        </p:txBody>
      </p:sp>
    </p:spTree>
    <p:extLst>
      <p:ext uri="{BB962C8B-B14F-4D97-AF65-F5344CB8AC3E}">
        <p14:creationId xmlns:p14="http://schemas.microsoft.com/office/powerpoint/2010/main" val="42823073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Save a Selection to the Text Box Gallery</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that is open from the previous exercise.</a:t>
            </a:r>
          </a:p>
          <a:p>
            <a:pPr lvl="1" rtl="0"/>
            <a:r>
              <a:rPr lang="en-US" b="0" i="0" u="none" strike="noStrike" baseline="0" smtClean="0">
                <a:solidFill>
                  <a:srgbClr val="000000"/>
                </a:solidFill>
                <a:latin typeface="Segoe"/>
                <a:ea typeface="ＭＳ ゴシック"/>
              </a:rPr>
              <a:t>Select the</a:t>
            </a:r>
            <a:r>
              <a:rPr lang="en-US" b="0" i="0" u="none" strike="noStrike" baseline="0" smtClean="0">
                <a:solidFill>
                  <a:srgbClr val="007BA2"/>
                </a:solidFill>
                <a:latin typeface="Grotesque MT Bd Ex"/>
                <a:ea typeface="ＭＳ ゴシック"/>
              </a:rPr>
              <a:t> </a:t>
            </a:r>
            <a:r>
              <a:rPr lang="en-US" b="1" i="0" u="none" strike="noStrike" baseline="0" smtClean="0">
                <a:solidFill>
                  <a:srgbClr val="000000"/>
                </a:solidFill>
                <a:latin typeface="Segoe"/>
                <a:ea typeface="ＭＳ ゴシック"/>
              </a:rPr>
              <a:t>Hexagon</a:t>
            </a:r>
            <a:r>
              <a:rPr lang="en-US" b="0" i="0" u="none" strike="noStrike" baseline="0" smtClean="0">
                <a:solidFill>
                  <a:srgbClr val="007BA2"/>
                </a:solidFill>
                <a:latin typeface="Grotesque MT Bd Ex"/>
                <a:ea typeface="ＭＳ ゴシック"/>
              </a:rPr>
              <a:t> </a:t>
            </a:r>
            <a:r>
              <a:rPr lang="en-US" b="0" i="0" u="none" strike="noStrike" baseline="0" smtClean="0">
                <a:solidFill>
                  <a:srgbClr val="000000"/>
                </a:solidFill>
                <a:latin typeface="Segoe"/>
                <a:ea typeface="ＭＳ ゴシック"/>
              </a:rPr>
              <a:t>text.</a:t>
            </a:r>
          </a:p>
          <a:p>
            <a:pPr lvl="1" rtl="0"/>
            <a:r>
              <a:rPr lang="en-US" b="0" i="0" u="none" strike="noStrike" baseline="0" smtClean="0">
                <a:solidFill>
                  <a:srgbClr val="000000"/>
                </a:solidFill>
                <a:latin typeface="Segoe"/>
                <a:ea typeface="ＭＳ ゴシック"/>
              </a:rPr>
              <a:t>From the </a:t>
            </a:r>
            <a:r>
              <a:rPr lang="en-US" b="1" i="0" u="none" strike="noStrike" baseline="0" smtClean="0">
                <a:solidFill>
                  <a:srgbClr val="000000"/>
                </a:solidFill>
                <a:latin typeface="Segoe"/>
                <a:ea typeface="ＭＳ ゴシック"/>
              </a:rPr>
              <a:t>Insert</a:t>
            </a:r>
            <a:r>
              <a:rPr lang="en-US" b="0" i="0" u="none" strike="noStrike" baseline="0" smtClean="0">
                <a:solidFill>
                  <a:srgbClr val="007BA2"/>
                </a:solidFill>
                <a:latin typeface="Grotesque MT Bd Ex"/>
                <a:ea typeface="ＭＳ ゴシック"/>
              </a:rPr>
              <a:t> </a:t>
            </a:r>
            <a:r>
              <a:rPr lang="en-US" b="0" i="0" u="none" strike="noStrike" baseline="0" smtClean="0">
                <a:solidFill>
                  <a:srgbClr val="000000"/>
                </a:solidFill>
                <a:latin typeface="Segoe"/>
                <a:ea typeface="ＭＳ ゴシック"/>
              </a:rPr>
              <a:t>tab, click the </a:t>
            </a:r>
            <a:br>
              <a:rPr lang="en-US" b="0" i="0" u="none" strike="noStrike" baseline="0" smtClean="0">
                <a:solidFill>
                  <a:srgbClr val="000000"/>
                </a:solidFill>
                <a:latin typeface="Segoe"/>
                <a:ea typeface="ＭＳ ゴシック"/>
              </a:rPr>
            </a:br>
            <a:r>
              <a:rPr lang="en-US" b="1" i="0" u="none" strike="noStrike" baseline="0" smtClean="0">
                <a:solidFill>
                  <a:srgbClr val="000000"/>
                </a:solidFill>
                <a:latin typeface="Segoe"/>
                <a:ea typeface="ＭＳ ゴシック"/>
              </a:rPr>
              <a:t>Text Box </a:t>
            </a:r>
            <a:r>
              <a:rPr lang="en-US" b="0" i="0" u="none" strike="noStrike" baseline="0" smtClean="0">
                <a:solidFill>
                  <a:srgbClr val="000000"/>
                </a:solidFill>
                <a:latin typeface="Segoe"/>
                <a:ea typeface="ＭＳ ゴシック"/>
              </a:rPr>
              <a:t>button in</a:t>
            </a:r>
            <a:r>
              <a:rPr lang="en-US" b="0" i="0" u="none" strike="noStrike" baseline="0" smtClean="0">
                <a:solidFill>
                  <a:srgbClr val="007BA2"/>
                </a:solidFill>
                <a:latin typeface="Grotesque MT Bd Ex"/>
                <a:ea typeface="ＭＳ ゴシック"/>
              </a:rPr>
              <a:t> </a:t>
            </a:r>
            <a:r>
              <a:rPr lang="en-US" b="0" i="0" u="none" strike="noStrike" baseline="0" smtClean="0">
                <a:solidFill>
                  <a:srgbClr val="000000"/>
                </a:solidFill>
                <a:latin typeface="Segoe"/>
                <a:ea typeface="ＭＳ ゴシック"/>
              </a:rPr>
              <a:t>the Text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group. From the menu that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appears, choose</a:t>
            </a:r>
            <a:r>
              <a:rPr lang="en-US" b="0" i="0" u="none" strike="noStrike" baseline="0" smtClean="0">
                <a:solidFill>
                  <a:srgbClr val="007BA2"/>
                </a:solidFill>
                <a:latin typeface="Grotesque MT Bd Ex"/>
                <a:ea typeface="ＭＳ ゴシック"/>
              </a:rPr>
              <a:t> </a:t>
            </a:r>
            <a:r>
              <a:rPr lang="en-US" b="1" i="0" u="none" strike="noStrike" baseline="0" smtClean="0">
                <a:solidFill>
                  <a:srgbClr val="000000"/>
                </a:solidFill>
                <a:latin typeface="Segoe"/>
                <a:ea typeface="ＭＳ ゴシック"/>
              </a:rPr>
              <a:t>Save </a:t>
            </a:r>
            <a:br>
              <a:rPr lang="en-US" b="1" i="0" u="none" strike="noStrike" baseline="0" smtClean="0">
                <a:solidFill>
                  <a:srgbClr val="000000"/>
                </a:solidFill>
                <a:latin typeface="Segoe"/>
                <a:ea typeface="ＭＳ ゴシック"/>
              </a:rPr>
            </a:br>
            <a:r>
              <a:rPr lang="en-US" b="1" i="0" u="none" strike="noStrike" baseline="0" smtClean="0">
                <a:solidFill>
                  <a:srgbClr val="000000"/>
                </a:solidFill>
                <a:latin typeface="Segoe"/>
                <a:ea typeface="ＭＳ ゴシック"/>
              </a:rPr>
              <a:t>Selection to Text Box </a:t>
            </a:r>
            <a:br>
              <a:rPr lang="en-US" b="1" i="0" u="none" strike="noStrike" baseline="0" smtClean="0">
                <a:solidFill>
                  <a:srgbClr val="000000"/>
                </a:solidFill>
                <a:latin typeface="Segoe"/>
                <a:ea typeface="ＭＳ ゴシック"/>
              </a:rPr>
            </a:br>
            <a:r>
              <a:rPr lang="en-US" b="1" i="0" u="none" strike="noStrike" baseline="0" smtClean="0">
                <a:solidFill>
                  <a:srgbClr val="000000"/>
                </a:solidFill>
                <a:latin typeface="Segoe"/>
                <a:ea typeface="ＭＳ ゴシック"/>
              </a:rPr>
              <a:t>Gallery</a:t>
            </a:r>
            <a:r>
              <a:rPr lang="en-US" b="0" i="0" u="none" strike="noStrike" baseline="0" smtClean="0">
                <a:solidFill>
                  <a:srgbClr val="000000"/>
                </a:solidFill>
                <a:latin typeface="Times New Roman"/>
                <a:ea typeface="ＭＳ ゴシック"/>
              </a:rPr>
              <a:t>.</a:t>
            </a:r>
            <a:r>
              <a:rPr lang="en-US" b="0" i="0" u="none" strike="noStrike" baseline="0" smtClean="0">
                <a:solidFill>
                  <a:srgbClr val="007BA2"/>
                </a:solidFill>
                <a:latin typeface="Grotesque MT Bd Ex"/>
                <a:ea typeface="ＭＳ ゴシック"/>
              </a:rPr>
              <a:t> </a:t>
            </a:r>
            <a:r>
              <a:rPr lang="en-US" b="0" i="0" u="none" strike="noStrike" baseline="0" smtClean="0">
                <a:solidFill>
                  <a:srgbClr val="000000"/>
                </a:solidFill>
                <a:latin typeface="Segoe"/>
                <a:ea typeface="ＭＳ ゴシック"/>
              </a:rPr>
              <a:t>The </a:t>
            </a:r>
            <a:r>
              <a:rPr lang="en-US" b="0" i="1" u="none" strike="noStrike" baseline="0" smtClean="0">
                <a:solidFill>
                  <a:srgbClr val="000000"/>
                </a:solidFill>
                <a:latin typeface="Segoe"/>
                <a:ea typeface="ＭＳ ゴシック"/>
              </a:rPr>
              <a:t>Create New </a:t>
            </a:r>
            <a:br>
              <a:rPr lang="en-US" b="0" i="1" u="none" strike="noStrike" baseline="0" smtClean="0">
                <a:solidFill>
                  <a:srgbClr val="000000"/>
                </a:solidFill>
                <a:latin typeface="Segoe"/>
                <a:ea typeface="ＭＳ ゴシック"/>
              </a:rPr>
            </a:br>
            <a:r>
              <a:rPr lang="en-US" b="0" i="1" u="none" strike="noStrike" baseline="0" smtClean="0">
                <a:solidFill>
                  <a:srgbClr val="000000"/>
                </a:solidFill>
                <a:latin typeface="Segoe"/>
                <a:ea typeface="ＭＳ ゴシック"/>
              </a:rPr>
              <a:t>Building Block</a:t>
            </a:r>
            <a:r>
              <a:rPr lang="en-US" b="0" i="0" u="none" strike="noStrike" baseline="0" smtClean="0">
                <a:solidFill>
                  <a:srgbClr val="000000"/>
                </a:solidFill>
                <a:latin typeface="Segoe"/>
                <a:ea typeface="ＭＳ ゴシック"/>
              </a:rPr>
              <a:t> dialog box</a:t>
            </a:r>
            <a:r>
              <a:rPr lang="en-US" b="0" i="0" u="none" strike="noStrike" baseline="0" smtClean="0">
                <a:solidFill>
                  <a:srgbClr val="007BA2"/>
                </a:solidFill>
                <a:latin typeface="Grotesque MT Bd Ex"/>
                <a:ea typeface="ＭＳ ゴシック"/>
              </a:rPr>
              <a:t> </a:t>
            </a:r>
            <a:br>
              <a:rPr lang="en-US" b="0" i="0" u="none" strike="noStrike" baseline="0" smtClean="0">
                <a:solidFill>
                  <a:srgbClr val="007BA2"/>
                </a:solidFill>
                <a:latin typeface="Grotesque MT Bd Ex"/>
                <a:ea typeface="ＭＳ ゴシック"/>
              </a:rPr>
            </a:br>
            <a:r>
              <a:rPr lang="en-US" b="0" i="0" u="none" strike="noStrike" baseline="0" smtClean="0">
                <a:solidFill>
                  <a:srgbClr val="000000"/>
                </a:solidFill>
                <a:latin typeface="Segoe"/>
                <a:ea typeface="ＭＳ ゴシック"/>
              </a:rPr>
              <a:t>opens as shown at right.</a:t>
            </a:r>
          </a:p>
          <a:p>
            <a:pPr lvl="1" rtl="0"/>
            <a:r>
              <a:rPr lang="en-US" b="0" i="0" u="none" strike="noStrike" baseline="0" smtClean="0">
                <a:solidFill>
                  <a:srgbClr val="000000"/>
                </a:solidFill>
                <a:latin typeface="Segoe"/>
                <a:ea typeface="ＭＳ ゴシック"/>
              </a:rPr>
              <a:t>In the Name box, type </a:t>
            </a:r>
            <a:r>
              <a:rPr lang="en-US" b="1" i="0" u="none" strike="noStrike" baseline="0" smtClean="0">
                <a:solidFill>
                  <a:srgbClr val="000000"/>
                </a:solidFill>
                <a:latin typeface="Segoe"/>
                <a:ea typeface="ＭＳ ゴシック"/>
              </a:rPr>
              <a:t>Hexagon Shape</a:t>
            </a:r>
            <a:r>
              <a:rPr lang="en-US" b="0" i="0" u="none" strike="noStrike" baseline="0" smtClean="0">
                <a:solidFill>
                  <a:srgbClr val="000000"/>
                </a:solidFill>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65</a:t>
            </a:fld>
            <a:endParaRPr lang="en-US" dirty="0"/>
          </a:p>
        </p:txBody>
      </p:sp>
      <p:pic>
        <p:nvPicPr>
          <p:cNvPr id="7" name="Picture 6" descr="073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200" y="1981200"/>
            <a:ext cx="3378200" cy="2629059"/>
          </a:xfrm>
          <a:prstGeom prst="rect">
            <a:avLst/>
          </a:prstGeom>
        </p:spPr>
      </p:pic>
    </p:spTree>
    <p:extLst>
      <p:ext uri="{BB962C8B-B14F-4D97-AF65-F5344CB8AC3E}">
        <p14:creationId xmlns:p14="http://schemas.microsoft.com/office/powerpoint/2010/main" val="39152274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Save a Selection to the Text Box Gallery</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solidFill>
                  <a:srgbClr val="000000"/>
                </a:solidFill>
                <a:latin typeface="Segoe"/>
                <a:ea typeface="ＭＳ ゴシック"/>
              </a:rPr>
              <a:t>In the Description box, type </a:t>
            </a:r>
            <a:r>
              <a:rPr lang="en-US" b="1" i="0" u="none" strike="noStrike" baseline="0" smtClean="0">
                <a:solidFill>
                  <a:srgbClr val="000000"/>
                </a:solidFill>
                <a:latin typeface="Segoe"/>
                <a:ea typeface="ＭＳ ゴシック"/>
              </a:rPr>
              <a:t>Use this shape for questions or comments.</a:t>
            </a:r>
            <a:r>
              <a:rPr lang="en-US" b="0" i="0" u="none" strike="noStrike" baseline="0" smtClean="0">
                <a:solidFill>
                  <a:srgbClr val="000000"/>
                </a:solidFill>
                <a:latin typeface="Segoe"/>
                <a:ea typeface="ＭＳ ゴシック"/>
              </a:rPr>
              <a:t> Keep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the remaining defaults as listed.</a:t>
            </a:r>
          </a:p>
          <a:p>
            <a:pPr lvl="1" rtl="0">
              <a:buAutoNum type="arabicPeriod" startAt="4"/>
            </a:pPr>
            <a:r>
              <a:rPr lang="en-US" b="0" i="0" u="none" strike="noStrike" baseline="0" smtClean="0">
                <a:solidFill>
                  <a:srgbClr val="000000"/>
                </a:solidFill>
                <a:latin typeface="Segoe"/>
                <a:ea typeface="ＭＳ ゴシック"/>
              </a:rPr>
              <a:t>Click</a:t>
            </a:r>
            <a:r>
              <a:rPr lang="en-US" b="0" i="0" u="none" strike="noStrike" baseline="0" smtClean="0">
                <a:solidFill>
                  <a:srgbClr val="007BA2"/>
                </a:solidFill>
                <a:latin typeface="Grotesque MT Bd Ex"/>
                <a:ea typeface="ＭＳ ゴシック"/>
              </a:rPr>
              <a:t> </a:t>
            </a:r>
            <a:r>
              <a:rPr lang="en-US" b="1" i="0" u="none" strike="noStrike" baseline="0" smtClean="0">
                <a:solidFill>
                  <a:srgbClr val="000000"/>
                </a:solidFill>
                <a:latin typeface="Segoe"/>
                <a:ea typeface="ＭＳ ゴシック"/>
              </a:rPr>
              <a:t>OK</a:t>
            </a:r>
            <a:r>
              <a:rPr lang="en-US" b="0" i="0" u="none" strike="noStrike" baseline="0" smtClean="0">
                <a:solidFill>
                  <a:srgbClr val="007BA2"/>
                </a:solidFill>
                <a:latin typeface="Grotesque MT Bd Ex"/>
                <a:ea typeface="ＭＳ ゴシック"/>
              </a:rPr>
              <a:t>. </a:t>
            </a:r>
            <a:r>
              <a:rPr lang="en-US" b="0" i="0" u="none" strike="noStrike" baseline="0" smtClean="0">
                <a:solidFill>
                  <a:srgbClr val="000000"/>
                </a:solidFill>
                <a:latin typeface="Segoe"/>
                <a:ea typeface="ＭＳ ゴシック"/>
              </a:rPr>
              <a:t>The saved selection for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the Hexagon text box is saved in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the gallery under the General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category.</a:t>
            </a:r>
          </a:p>
          <a:p>
            <a:pPr lvl="1" rtl="0">
              <a:buAutoNum type="arabicPeriod" startAt="4"/>
            </a:pPr>
            <a:r>
              <a:rPr lang="en-US" b="0" i="0" u="none" strike="noStrike" baseline="0" smtClean="0">
                <a:solidFill>
                  <a:srgbClr val="000000"/>
                </a:solidFill>
                <a:latin typeface="Segoe"/>
                <a:ea typeface="ＭＳ ゴシック"/>
              </a:rPr>
              <a:t>To view, click in a blank area of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the document to deselect the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text box. In the Text group, click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the </a:t>
            </a:r>
            <a:r>
              <a:rPr lang="en-US" b="1" i="0" u="none" strike="noStrike" baseline="0" smtClean="0">
                <a:solidFill>
                  <a:srgbClr val="000000"/>
                </a:solidFill>
                <a:latin typeface="Segoe"/>
                <a:ea typeface="ＭＳ ゴシック"/>
              </a:rPr>
              <a:t>Text Box </a:t>
            </a:r>
            <a:r>
              <a:rPr lang="en-US" b="0" i="0" u="none" strike="noStrike" baseline="0" smtClean="0">
                <a:solidFill>
                  <a:srgbClr val="000000"/>
                </a:solidFill>
                <a:latin typeface="Segoe"/>
                <a:ea typeface="ＭＳ ゴシック"/>
              </a:rPr>
              <a:t>button. In the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Built-in section, scroll down to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the end of the scroll bar as shown above.</a:t>
            </a:r>
          </a:p>
          <a:p>
            <a:pPr lvl="1" rtl="0">
              <a:buAutoNum type="arabicPeriod" startAt="4"/>
            </a:pPr>
            <a:endParaRPr lang="en-US"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66</a:t>
            </a:fld>
            <a:endParaRPr lang="en-US" dirty="0"/>
          </a:p>
        </p:txBody>
      </p:sp>
      <p:pic>
        <p:nvPicPr>
          <p:cNvPr id="7" name="Picture 6" descr="073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00" y="1905000"/>
            <a:ext cx="3059879" cy="3742267"/>
          </a:xfrm>
          <a:prstGeom prst="rect">
            <a:avLst/>
          </a:prstGeom>
        </p:spPr>
      </p:pic>
    </p:spTree>
    <p:extLst>
      <p:ext uri="{BB962C8B-B14F-4D97-AF65-F5344CB8AC3E}">
        <p14:creationId xmlns:p14="http://schemas.microsoft.com/office/powerpoint/2010/main" val="14176773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Save a Selection to the Text Box Gallery</a:t>
            </a:r>
          </a:p>
        </p:txBody>
      </p:sp>
      <p:sp>
        <p:nvSpPr>
          <p:cNvPr id="3" name="Text Placeholder 2"/>
          <p:cNvSpPr>
            <a:spLocks noGrp="1"/>
          </p:cNvSpPr>
          <p:nvPr>
            <p:ph type="body" idx="1"/>
          </p:nvPr>
        </p:nvSpPr>
        <p:spPr/>
        <p:txBody>
          <a:bodyPr/>
          <a:lstStyle/>
          <a:p>
            <a:pPr lvl="1" rtl="0">
              <a:buFont typeface="+mj-lt"/>
              <a:buAutoNum type="arabicPeriod" startAt="7"/>
            </a:pPr>
            <a:r>
              <a:rPr lang="en-US"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SAVE</a:t>
            </a:r>
            <a:r>
              <a:rPr lang="en-US" b="0" i="0" u="none" strike="noStrike" baseline="0" smtClean="0">
                <a:solidFill>
                  <a:srgbClr val="000000"/>
                </a:solidFill>
                <a:latin typeface="Segoe"/>
                <a:ea typeface="ＭＳ ゴシック"/>
              </a:rPr>
              <a:t> the document as </a:t>
            </a:r>
            <a:r>
              <a:rPr lang="en-US" b="1" i="1" u="none" strike="noStrike" baseline="0" smtClean="0">
                <a:solidFill>
                  <a:srgbClr val="000000"/>
                </a:solidFill>
                <a:latin typeface="Segoe"/>
                <a:ea typeface="ＭＳ ゴシック"/>
              </a:rPr>
              <a:t>Hosting Final</a:t>
            </a:r>
            <a:r>
              <a:rPr lang="en-US" b="0" i="0" u="none" strike="noStrike" baseline="0" smtClean="0">
                <a:solidFill>
                  <a:srgbClr val="000000"/>
                </a:solidFill>
                <a:latin typeface="Segoe"/>
                <a:ea typeface="ＭＳ ゴシック"/>
              </a:rPr>
              <a:t> in the lesson folder on your flash drive.</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document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67</a:t>
            </a:fld>
            <a:endParaRPr lang="en-US" dirty="0"/>
          </a:p>
        </p:txBody>
      </p:sp>
    </p:spTree>
    <p:extLst>
      <p:ext uri="{BB962C8B-B14F-4D97-AF65-F5344CB8AC3E}">
        <p14:creationId xmlns:p14="http://schemas.microsoft.com/office/powerpoint/2010/main" val="13129851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Create a Drop Cap</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that is open from the previous exercise.</a:t>
            </a:r>
          </a:p>
          <a:p>
            <a:pPr lvl="1" rtl="0"/>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View</a:t>
            </a:r>
            <a:r>
              <a:rPr lang="en-US" b="0" i="0" u="none" strike="noStrike" baseline="0" smtClean="0">
                <a:solidFill>
                  <a:srgbClr val="000000"/>
                </a:solidFill>
                <a:latin typeface="Segoe"/>
                <a:ea typeface="ＭＳ ゴシック"/>
              </a:rPr>
              <a:t> tab to open the Navigation Pane.</a:t>
            </a:r>
          </a:p>
          <a:p>
            <a:pPr lvl="1" rtl="0"/>
            <a:r>
              <a:rPr lang="en-US" b="0" i="0" u="none" strike="noStrike" baseline="0" smtClean="0">
                <a:solidFill>
                  <a:srgbClr val="000000"/>
                </a:solidFill>
                <a:latin typeface="Segoe"/>
                <a:ea typeface="ＭＳ ゴシック"/>
              </a:rPr>
              <a:t>Under the Headings tab, click </a:t>
            </a:r>
            <a:r>
              <a:rPr lang="en-US" b="1" i="0" u="none" strike="noStrike" baseline="0" smtClean="0">
                <a:solidFill>
                  <a:srgbClr val="000000"/>
                </a:solidFill>
                <a:latin typeface="Segoe"/>
                <a:ea typeface="ＭＳ ゴシック"/>
              </a:rPr>
              <a:t>Account Information</a:t>
            </a:r>
            <a:r>
              <a:rPr lang="en-US" b="0" i="0" u="none" strike="noStrike" baseline="0" smtClean="0">
                <a:solidFill>
                  <a:srgbClr val="000000"/>
                </a:solidFill>
                <a:latin typeface="Segoe"/>
                <a:ea typeface="ＭＳ ゴシック"/>
              </a:rPr>
              <a:t>, select the </a:t>
            </a:r>
            <a:r>
              <a:rPr lang="en-US" b="1" i="0" u="none" strike="noStrike" baseline="0" smtClean="0">
                <a:solidFill>
                  <a:srgbClr val="000000"/>
                </a:solidFill>
                <a:latin typeface="Segoe"/>
                <a:ea typeface="ＭＳ ゴシック"/>
              </a:rPr>
              <a:t>Y</a:t>
            </a:r>
            <a:r>
              <a:rPr lang="en-US" b="0" i="0" u="none" strike="noStrike" baseline="0" smtClean="0">
                <a:solidFill>
                  <a:srgbClr val="000000"/>
                </a:solidFill>
                <a:latin typeface="Segoe"/>
                <a:ea typeface="ＭＳ ゴシック"/>
              </a:rPr>
              <a:t> that begins the sentence </a:t>
            </a:r>
            <a:r>
              <a:rPr lang="en-US" b="0" i="1" u="none" strike="noStrike" baseline="0" smtClean="0">
                <a:solidFill>
                  <a:srgbClr val="000000"/>
                </a:solidFill>
                <a:latin typeface="Segoe"/>
                <a:ea typeface="ＭＳ ゴシック"/>
              </a:rPr>
              <a:t>You agree to notify…</a:t>
            </a:r>
          </a:p>
          <a:p>
            <a:pPr lvl="1" rtl="0"/>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Insert</a:t>
            </a:r>
            <a:r>
              <a:rPr lang="en-US" b="0" i="0" u="none" strike="noStrike" baseline="0" smtClean="0">
                <a:solidFill>
                  <a:srgbClr val="000000"/>
                </a:solidFill>
                <a:latin typeface="Segoe"/>
                <a:ea typeface="ＭＳ ゴシック"/>
              </a:rPr>
              <a:t> tab, and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Drop Cap</a:t>
            </a:r>
            <a:r>
              <a:rPr lang="en-US" b="0" i="0" u="none" strike="noStrike" baseline="0" smtClean="0">
                <a:solidFill>
                  <a:srgbClr val="000000"/>
                </a:solidFill>
                <a:latin typeface="Segoe"/>
                <a:ea typeface="ＭＳ ゴシック"/>
              </a:rPr>
              <a:t>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button in the Text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group. The Drop Cap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menu appears, as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shown at right.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68</a:t>
            </a:fld>
            <a:endParaRPr lang="en-US" dirty="0"/>
          </a:p>
        </p:txBody>
      </p:sp>
      <p:pic>
        <p:nvPicPr>
          <p:cNvPr id="7" name="Picture 6" descr="07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3048000"/>
            <a:ext cx="4099650" cy="2573867"/>
          </a:xfrm>
          <a:prstGeom prst="rect">
            <a:avLst/>
          </a:prstGeom>
        </p:spPr>
      </p:pic>
    </p:spTree>
    <p:extLst>
      <p:ext uri="{BB962C8B-B14F-4D97-AF65-F5344CB8AC3E}">
        <p14:creationId xmlns:p14="http://schemas.microsoft.com/office/powerpoint/2010/main" val="29100864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Create a Drop Cap</a:t>
            </a:r>
          </a:p>
        </p:txBody>
      </p:sp>
      <p:sp>
        <p:nvSpPr>
          <p:cNvPr id="3" name="Text Placeholder 2"/>
          <p:cNvSpPr>
            <a:spLocks noGrp="1"/>
          </p:cNvSpPr>
          <p:nvPr>
            <p:ph type="body" idx="1"/>
          </p:nvPr>
        </p:nvSpPr>
        <p:spPr/>
        <p:txBody>
          <a:bodyPr/>
          <a:lstStyle/>
          <a:p>
            <a:pPr lvl="1" rtl="0">
              <a:buFont typeface="+mj-lt"/>
              <a:buAutoNum type="arabicPeriod" startAt="4"/>
            </a:pPr>
            <a:r>
              <a:rPr lang="en-US" sz="2000" b="0" i="0" u="none" strike="noStrike" baseline="0" smtClean="0">
                <a:solidFill>
                  <a:srgbClr val="000000"/>
                </a:solidFill>
                <a:latin typeface="Segoe"/>
                <a:ea typeface="ＭＳ ゴシック"/>
              </a:rPr>
              <a:t>Select </a:t>
            </a:r>
            <a:r>
              <a:rPr lang="en-US" sz="2000" b="1" i="0" u="none" strike="noStrike" baseline="0" smtClean="0">
                <a:solidFill>
                  <a:srgbClr val="000000"/>
                </a:solidFill>
                <a:latin typeface="Segoe"/>
                <a:ea typeface="ＭＳ ゴシック"/>
              </a:rPr>
              <a:t>Dropped</a:t>
            </a:r>
            <a:r>
              <a:rPr lang="en-US" sz="2000" b="0" i="0" u="none" strike="noStrike" baseline="0" smtClean="0">
                <a:solidFill>
                  <a:srgbClr val="000000"/>
                </a:solidFill>
                <a:latin typeface="Segoe"/>
                <a:ea typeface="ＭＳ ゴシック"/>
              </a:rPr>
              <a:t> from</a:t>
            </a:r>
            <a:r>
              <a:rPr lang="en-US" sz="2000" b="1" i="0" u="none" strike="noStrike" baseline="0" smtClean="0">
                <a:solidFill>
                  <a:srgbClr val="000000"/>
                </a:solidFill>
                <a:latin typeface="Segoe"/>
                <a:ea typeface="ＭＳ ゴシック"/>
              </a:rPr>
              <a:t> </a:t>
            </a:r>
            <a:r>
              <a:rPr lang="en-US" sz="2000" b="0" i="0" u="none" strike="noStrike" baseline="0" smtClean="0">
                <a:solidFill>
                  <a:srgbClr val="000000"/>
                </a:solidFill>
                <a:latin typeface="Segoe"/>
                <a:ea typeface="ＭＳ ゴシック"/>
              </a:rPr>
              <a:t>the menu. A drop cap is inserted and extends down three lines in the paragraph, which is the default line drop length.</a:t>
            </a:r>
          </a:p>
          <a:p>
            <a:pPr lvl="1" rtl="0">
              <a:buAutoNum type="arabicPeriod" startAt="4"/>
            </a:pPr>
            <a:r>
              <a:rPr lang="en-US" sz="2000" b="0" i="0" u="none" strike="noStrike" baseline="0" smtClean="0">
                <a:solidFill>
                  <a:srgbClr val="000000"/>
                </a:solidFill>
                <a:latin typeface="Segoe"/>
                <a:ea typeface="ＭＳ ゴシック"/>
              </a:rPr>
              <a:t>With the text box still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selected, click the </a:t>
            </a:r>
            <a:r>
              <a:rPr lang="en-US" sz="2000" b="1" i="0" u="none" strike="noStrike" baseline="0" smtClean="0">
                <a:solidFill>
                  <a:srgbClr val="000000"/>
                </a:solidFill>
                <a:latin typeface="Segoe"/>
                <a:ea typeface="ＭＳ ゴシック"/>
              </a:rPr>
              <a:t>Drop </a:t>
            </a:r>
            <a:br>
              <a:rPr lang="en-US" sz="2000" b="1" i="0" u="none" strike="noStrike" baseline="0" smtClean="0">
                <a:solidFill>
                  <a:srgbClr val="000000"/>
                </a:solidFill>
                <a:latin typeface="Segoe"/>
                <a:ea typeface="ＭＳ ゴシック"/>
              </a:rPr>
            </a:br>
            <a:r>
              <a:rPr lang="en-US" sz="2000" b="1" i="0" u="none" strike="noStrike" baseline="0" smtClean="0">
                <a:solidFill>
                  <a:srgbClr val="000000"/>
                </a:solidFill>
                <a:latin typeface="Segoe"/>
                <a:ea typeface="ＭＳ ゴシック"/>
              </a:rPr>
              <a:t>Cap</a:t>
            </a:r>
            <a:r>
              <a:rPr lang="en-US" sz="2000" b="0" i="0" u="none" strike="noStrike" baseline="0" smtClean="0">
                <a:solidFill>
                  <a:srgbClr val="000000"/>
                </a:solidFill>
                <a:latin typeface="Segoe"/>
                <a:ea typeface="ＭＳ ゴシック"/>
              </a:rPr>
              <a:t> button in the Text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group to display the Drop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Cap menu. Select </a:t>
            </a:r>
            <a:r>
              <a:rPr lang="en-US" sz="2000" b="1" i="0" u="none" strike="noStrike" baseline="0" smtClean="0">
                <a:solidFill>
                  <a:srgbClr val="000000"/>
                </a:solidFill>
                <a:latin typeface="Segoe"/>
                <a:ea typeface="ＭＳ ゴシック"/>
              </a:rPr>
              <a:t>Drop</a:t>
            </a:r>
            <a:r>
              <a:rPr lang="en-US" sz="2000" b="0" i="0" u="none" strike="noStrike" baseline="0" smtClean="0">
                <a:solidFill>
                  <a:srgbClr val="000000"/>
                </a:solidFill>
                <a:latin typeface="Segoe"/>
                <a:ea typeface="ＭＳ ゴシック"/>
              </a:rPr>
              <a:t> </a:t>
            </a:r>
            <a:br>
              <a:rPr lang="en-US" sz="2000" b="0" i="0" u="none" strike="noStrike" baseline="0" smtClean="0">
                <a:solidFill>
                  <a:srgbClr val="000000"/>
                </a:solidFill>
                <a:latin typeface="Segoe"/>
                <a:ea typeface="ＭＳ ゴシック"/>
              </a:rPr>
            </a:br>
            <a:r>
              <a:rPr lang="en-US" sz="2000" b="1" i="0" u="none" strike="noStrike" baseline="0" smtClean="0">
                <a:solidFill>
                  <a:srgbClr val="000000"/>
                </a:solidFill>
                <a:latin typeface="Segoe"/>
                <a:ea typeface="ＭＳ ゴシック"/>
              </a:rPr>
              <a:t>Cap</a:t>
            </a:r>
            <a:r>
              <a:rPr lang="en-US" sz="2000" b="0" i="0" u="none" strike="noStrike" baseline="0" smtClean="0">
                <a:solidFill>
                  <a:srgbClr val="000000"/>
                </a:solidFill>
                <a:latin typeface="Segoe"/>
                <a:ea typeface="ＭＳ ゴシック"/>
              </a:rPr>
              <a:t> </a:t>
            </a:r>
            <a:r>
              <a:rPr lang="en-US" sz="2000" b="1" i="0" u="none" strike="noStrike" baseline="0" smtClean="0">
                <a:solidFill>
                  <a:srgbClr val="000000"/>
                </a:solidFill>
                <a:latin typeface="Segoe"/>
                <a:ea typeface="ＭＳ ゴシック"/>
              </a:rPr>
              <a:t>Options</a:t>
            </a:r>
            <a:r>
              <a:rPr lang="en-US" sz="2000" b="0" i="0" u="none" strike="noStrike" baseline="0" smtClean="0">
                <a:solidFill>
                  <a:srgbClr val="000000"/>
                </a:solidFill>
                <a:latin typeface="Segoe"/>
                <a:ea typeface="ＭＳ ゴシック"/>
              </a:rPr>
              <a:t> to produce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the </a:t>
            </a:r>
            <a:r>
              <a:rPr lang="en-US" sz="2000" b="0" i="1" u="none" strike="noStrike" baseline="0" smtClean="0">
                <a:solidFill>
                  <a:srgbClr val="000000"/>
                </a:solidFill>
                <a:latin typeface="Segoe"/>
                <a:ea typeface="ＭＳ ゴシック"/>
              </a:rPr>
              <a:t>Drop Cap</a:t>
            </a:r>
            <a:r>
              <a:rPr lang="en-US" sz="2000" b="0" i="0" u="none" strike="noStrike" baseline="0" smtClean="0">
                <a:solidFill>
                  <a:srgbClr val="000000"/>
                </a:solidFill>
                <a:latin typeface="Segoe"/>
                <a:ea typeface="ＭＳ ゴシック"/>
              </a:rPr>
              <a:t> dialog box.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You can use the options in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this dialog box to change the position, font, and size of the drop cap. The default settings for Font, number of Lines to drop, and Distance from text are shown above.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69</a:t>
            </a:fld>
            <a:endParaRPr lang="en-US" dirty="0"/>
          </a:p>
        </p:txBody>
      </p:sp>
      <p:pic>
        <p:nvPicPr>
          <p:cNvPr id="7" name="Picture 6" descr="073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8200" y="2362200"/>
            <a:ext cx="3715676" cy="2367938"/>
          </a:xfrm>
          <a:prstGeom prst="rect">
            <a:avLst/>
          </a:prstGeom>
        </p:spPr>
      </p:pic>
    </p:spTree>
    <p:extLst>
      <p:ext uri="{BB962C8B-B14F-4D97-AF65-F5344CB8AC3E}">
        <p14:creationId xmlns:p14="http://schemas.microsoft.com/office/powerpoint/2010/main" val="2730093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Create and Customize a Document Color</a:t>
            </a: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solidFill>
                  <a:srgbClr val="000000"/>
                </a:solidFill>
                <a:latin typeface="Segoe"/>
                <a:ea typeface="ＭＳ ゴシック"/>
              </a:rPr>
              <a:t>Click </a:t>
            </a:r>
            <a:r>
              <a:rPr lang="en-US" b="1" i="0" u="none" strike="noStrike" baseline="0" smtClean="0">
                <a:solidFill>
                  <a:srgbClr val="000000"/>
                </a:solidFill>
                <a:latin typeface="Segoe"/>
                <a:ea typeface="ＭＳ ゴシック"/>
              </a:rPr>
              <a:t>Colors</a:t>
            </a:r>
            <a:r>
              <a:rPr lang="en-US" b="0" i="0" u="none" strike="noStrike" baseline="0" smtClean="0">
                <a:solidFill>
                  <a:srgbClr val="000000"/>
                </a:solidFill>
                <a:latin typeface="Segoe"/>
                <a:ea typeface="ＭＳ ゴシック"/>
              </a:rPr>
              <a:t> and under the Custom section, place your insertion point over </a:t>
            </a:r>
            <a:r>
              <a:rPr lang="en-US" b="1" i="0" u="none" strike="noStrike" baseline="0" smtClean="0">
                <a:solidFill>
                  <a:srgbClr val="000000"/>
                </a:solidFill>
                <a:latin typeface="Segoe"/>
                <a:ea typeface="ＭＳ ゴシック"/>
              </a:rPr>
              <a:t>Corporate [your initials]</a:t>
            </a:r>
            <a:r>
              <a:rPr lang="en-US" b="0" i="0" u="none" strike="noStrike" baseline="0" smtClean="0">
                <a:solidFill>
                  <a:srgbClr val="000000"/>
                </a:solidFill>
                <a:latin typeface="Segoe"/>
                <a:ea typeface="ＭＳ ゴシック"/>
              </a:rPr>
              <a:t>. Right-click the theme name, and then click </a:t>
            </a:r>
            <a:r>
              <a:rPr lang="en-US" b="1" i="0" u="none" strike="noStrike" baseline="0" smtClean="0">
                <a:solidFill>
                  <a:srgbClr val="000000"/>
                </a:solidFill>
                <a:latin typeface="Segoe"/>
                <a:ea typeface="ＭＳ ゴシック"/>
              </a:rPr>
              <a:t>Edit </a:t>
            </a:r>
            <a:r>
              <a:rPr lang="en-US" b="0" i="0" u="none" strike="noStrike" baseline="0" smtClean="0">
                <a:solidFill>
                  <a:srgbClr val="000000"/>
                </a:solidFill>
                <a:latin typeface="Segoe"/>
                <a:ea typeface="ＭＳ ゴシック"/>
              </a:rPr>
              <a:t>from the pop-up menu that appears. The </a:t>
            </a:r>
            <a:r>
              <a:rPr lang="en-US" b="0" i="1" u="none" strike="noStrike" baseline="0" smtClean="0">
                <a:solidFill>
                  <a:srgbClr val="000000"/>
                </a:solidFill>
                <a:latin typeface="Segoe"/>
                <a:ea typeface="ＭＳ ゴシック"/>
              </a:rPr>
              <a:t>Edit Theme Colors</a:t>
            </a:r>
            <a:r>
              <a:rPr lang="en-US" b="0" i="0" u="none" strike="noStrike" baseline="0" smtClean="0">
                <a:solidFill>
                  <a:srgbClr val="000000"/>
                </a:solidFill>
                <a:latin typeface="Segoe"/>
                <a:ea typeface="ＭＳ ゴシック"/>
              </a:rPr>
              <a:t> dialog box appears.</a:t>
            </a:r>
          </a:p>
          <a:p>
            <a:pPr lvl="1" rtl="0">
              <a:buAutoNum type="arabicPeriod" startAt="5"/>
            </a:pPr>
            <a:r>
              <a:rPr lang="en-US" b="0" i="0" u="none" strike="noStrike" baseline="0" smtClean="0">
                <a:solidFill>
                  <a:srgbClr val="000000"/>
                </a:solidFill>
                <a:latin typeface="Segoe"/>
                <a:ea typeface="ＭＳ ゴシック"/>
              </a:rPr>
              <a:t>Another Way: You can edit the Colors and Fonts in the Styles group, under Styles or use the shortcut keys, </a:t>
            </a:r>
            <a:r>
              <a:rPr lang="en-US" b="1" i="0" u="none" strike="noStrike" baseline="0" smtClean="0">
                <a:solidFill>
                  <a:prstClr val="black"/>
                </a:solidFill>
                <a:latin typeface="Arial"/>
                <a:ea typeface="ＭＳ ゴシック"/>
              </a:rPr>
              <a:t>ALT+CTRL+SHIFT+S</a:t>
            </a:r>
            <a:r>
              <a:rPr lang="en-US" b="0" i="0" u="none" strike="noStrike" baseline="0" smtClean="0">
                <a:solidFill>
                  <a:srgbClr val="000000"/>
                </a:solidFill>
                <a:latin typeface="Times New Roman"/>
                <a:ea typeface="ＭＳ ゴシック"/>
              </a:rPr>
              <a:t>.</a:t>
            </a:r>
          </a:p>
          <a:p>
            <a:pPr lvl="1" rtl="0">
              <a:buAutoNum type="arabicPeriod" startAt="5"/>
            </a:pPr>
            <a:r>
              <a:rPr lang="en-US" b="0" i="0" u="none" strike="noStrike" baseline="0" smtClean="0">
                <a:solidFill>
                  <a:srgbClr val="000000"/>
                </a:solidFill>
                <a:latin typeface="Segoe"/>
                <a:ea typeface="ＭＳ ゴシック"/>
              </a:rPr>
              <a:t>In the list of theme colors, click the </a:t>
            </a:r>
            <a:r>
              <a:rPr lang="en-US" b="1" i="0" u="none" strike="noStrike" baseline="0" smtClean="0">
                <a:solidFill>
                  <a:srgbClr val="000000"/>
                </a:solidFill>
                <a:latin typeface="Segoe"/>
                <a:ea typeface="ＭＳ ゴシック"/>
              </a:rPr>
              <a:t>Accent 2 </a:t>
            </a:r>
            <a:r>
              <a:rPr lang="en-US" b="0" i="0" u="none" strike="noStrike" baseline="0" smtClean="0">
                <a:solidFill>
                  <a:srgbClr val="000000"/>
                </a:solidFill>
                <a:latin typeface="Segoe"/>
                <a:ea typeface="ＭＳ ゴシック"/>
              </a:rPr>
              <a:t>drop-down arrow to produce a menu of colors for this element.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a:t>
            </a:fld>
            <a:endParaRPr lang="en-US" dirty="0"/>
          </a:p>
        </p:txBody>
      </p:sp>
    </p:spTree>
    <p:extLst>
      <p:ext uri="{BB962C8B-B14F-4D97-AF65-F5344CB8AC3E}">
        <p14:creationId xmlns:p14="http://schemas.microsoft.com/office/powerpoint/2010/main" val="1500885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Create a Drop Cap</a:t>
            </a:r>
          </a:p>
        </p:txBody>
      </p:sp>
      <p:sp>
        <p:nvSpPr>
          <p:cNvPr id="3" name="Text Placeholder 2"/>
          <p:cNvSpPr>
            <a:spLocks noGrp="1"/>
          </p:cNvSpPr>
          <p:nvPr>
            <p:ph type="body" idx="1"/>
          </p:nvPr>
        </p:nvSpPr>
        <p:spPr/>
        <p:txBody>
          <a:bodyPr/>
          <a:lstStyle/>
          <a:p>
            <a:pPr lvl="1" rtl="0">
              <a:buFont typeface="+mj-lt"/>
              <a:buAutoNum type="arabicPeriod" startAt="6"/>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Font</a:t>
            </a:r>
            <a:r>
              <a:rPr lang="en-US" b="0" i="0" u="none" strike="noStrike" baseline="0" smtClean="0">
                <a:solidFill>
                  <a:prstClr val="black"/>
                </a:solidFill>
                <a:latin typeface="Segoe"/>
                <a:ea typeface="ＭＳ ゴシック"/>
              </a:rPr>
              <a:t> </a:t>
            </a:r>
            <a:r>
              <a:rPr lang="en-US" b="0" i="0" u="none" strike="noStrike" baseline="0" smtClean="0">
                <a:solidFill>
                  <a:srgbClr val="000000"/>
                </a:solidFill>
                <a:latin typeface="Segoe"/>
                <a:ea typeface="ＭＳ ゴシック"/>
              </a:rPr>
              <a:t>drop-down arrow</a:t>
            </a:r>
            <a:r>
              <a:rPr lang="en-US" b="0" i="0" u="none" strike="noStrike" baseline="0" smtClean="0">
                <a:solidFill>
                  <a:prstClr val="black"/>
                </a:solidFill>
                <a:latin typeface="Segoe"/>
                <a:ea typeface="ＭＳ ゴシック"/>
              </a:rPr>
              <a:t> </a:t>
            </a:r>
            <a:r>
              <a:rPr lang="en-US" b="0" i="0" u="none" strike="noStrike" baseline="0" smtClean="0">
                <a:solidFill>
                  <a:srgbClr val="000000"/>
                </a:solidFill>
                <a:latin typeface="Segoe"/>
                <a:ea typeface="ＭＳ ゴシック"/>
              </a:rPr>
              <a:t>and change the font to</a:t>
            </a:r>
            <a:r>
              <a:rPr lang="en-US" b="0" i="0" u="none" strike="noStrike" baseline="0" smtClean="0">
                <a:solidFill>
                  <a:prstClr val="black"/>
                </a:solidFill>
                <a:latin typeface="Segoe"/>
                <a:ea typeface="ＭＳ ゴシック"/>
              </a:rPr>
              <a:t> </a:t>
            </a:r>
            <a:r>
              <a:rPr lang="en-US" b="1" i="0" u="none" strike="noStrike" baseline="0" smtClean="0">
                <a:solidFill>
                  <a:srgbClr val="000000"/>
                </a:solidFill>
                <a:latin typeface="Segoe"/>
                <a:ea typeface="ＭＳ ゴシック"/>
              </a:rPr>
              <a:t>Bookman Old</a:t>
            </a:r>
            <a:r>
              <a:rPr lang="en-US" b="0" i="0" u="none" strike="noStrike" baseline="0" smtClean="0">
                <a:solidFill>
                  <a:prstClr val="black"/>
                </a:solidFill>
                <a:latin typeface="Segoe"/>
                <a:ea typeface="ＭＳ ゴシック"/>
              </a:rPr>
              <a:t> </a:t>
            </a:r>
            <a:r>
              <a:rPr lang="en-US" b="1" i="0" u="none" strike="noStrike" baseline="0" smtClean="0">
                <a:solidFill>
                  <a:srgbClr val="000000"/>
                </a:solidFill>
                <a:latin typeface="Segoe"/>
                <a:ea typeface="ＭＳ ゴシック"/>
              </a:rPr>
              <a:t>Style</a:t>
            </a:r>
            <a:r>
              <a:rPr lang="en-US" b="0" i="0" u="none" strike="noStrike" baseline="0" smtClean="0">
                <a:solidFill>
                  <a:srgbClr val="000000"/>
                </a:solidFill>
                <a:latin typeface="Times New Roman"/>
                <a:ea typeface="ＭＳ ゴシック"/>
              </a:rPr>
              <a:t>.</a:t>
            </a:r>
          </a:p>
          <a:p>
            <a:pPr lvl="1" rtl="0">
              <a:buAutoNum type="arabicPeriod" startAt="6"/>
            </a:pPr>
            <a:r>
              <a:rPr lang="en-US" b="0" i="0" u="none" strike="noStrike" baseline="0" smtClean="0">
                <a:solidFill>
                  <a:srgbClr val="000000"/>
                </a:solidFill>
                <a:latin typeface="Segoe"/>
                <a:ea typeface="ＭＳ ゴシック"/>
              </a:rPr>
              <a:t>Click</a:t>
            </a:r>
            <a:r>
              <a:rPr lang="en-US" b="0" i="0" u="none" strike="noStrike" baseline="0" smtClean="0">
                <a:solidFill>
                  <a:prstClr val="black"/>
                </a:solidFill>
                <a:latin typeface="Segoe"/>
                <a:ea typeface="ＭＳ ゴシック"/>
              </a:rPr>
              <a:t> </a:t>
            </a:r>
            <a:r>
              <a:rPr lang="en-US" b="1" i="0" u="none" strike="noStrike" baseline="0" smtClean="0">
                <a:solidFill>
                  <a:srgbClr val="000000"/>
                </a:solidFill>
                <a:latin typeface="Segoe"/>
                <a:ea typeface="ＭＳ ゴシック"/>
              </a:rPr>
              <a:t>OK</a:t>
            </a:r>
            <a:r>
              <a:rPr lang="en-US" b="0" i="0" u="none" strike="noStrike" baseline="0" smtClean="0">
                <a:solidFill>
                  <a:srgbClr val="000000"/>
                </a:solidFill>
                <a:latin typeface="Segoe"/>
                <a:ea typeface="ＭＳ ゴシック"/>
              </a:rPr>
              <a:t> to apply your changes and close the dialog box.</a:t>
            </a:r>
          </a:p>
          <a:p>
            <a:pPr lvl="1" rtl="0">
              <a:buAutoNum type="arabicPeriod" startAt="6"/>
            </a:pPr>
            <a:r>
              <a:rPr lang="en-US" b="0" i="0" u="none" strike="noStrike" baseline="0" smtClean="0">
                <a:solidFill>
                  <a:srgbClr val="000000"/>
                </a:solidFill>
                <a:latin typeface="Segoe"/>
                <a:ea typeface="ＭＳ ゴシック"/>
              </a:rPr>
              <a:t>Click outside the drop cap to deselect it. The drop cap font is set to Bookman Old Style for the selected text, whereas the remaining text is unaffected.</a:t>
            </a:r>
          </a:p>
          <a:p>
            <a:pPr lvl="1" rtl="0">
              <a:buAutoNum type="arabicPeriod" startAt="6"/>
            </a:pPr>
            <a:r>
              <a:rPr lang="en-US">
                <a:solidFill>
                  <a:srgbClr val="000000"/>
                </a:solidFill>
                <a:latin typeface="Segoe"/>
                <a:ea typeface="ＭＳ ゴシック"/>
              </a:rPr>
              <a:t>To provide more emphasis to the Drop Cap, select the </a:t>
            </a:r>
            <a:r>
              <a:rPr lang="en-US" b="1">
                <a:solidFill>
                  <a:srgbClr val="000000"/>
                </a:solidFill>
                <a:latin typeface="Segoe"/>
                <a:ea typeface="ＭＳ ゴシック"/>
              </a:rPr>
              <a:t>Y</a:t>
            </a:r>
            <a:r>
              <a:rPr lang="en-US">
                <a:solidFill>
                  <a:srgbClr val="000000"/>
                </a:solidFill>
                <a:latin typeface="Segoe"/>
                <a:ea typeface="ＭＳ ゴシック"/>
              </a:rPr>
              <a:t> and change the font color to dark red.</a:t>
            </a:r>
          </a:p>
          <a:p>
            <a:pPr lvl="1" rtl="0">
              <a:buAutoNum type="arabicPeriod" startAt="6"/>
            </a:pPr>
            <a:r>
              <a:rPr lang="en-US">
                <a:solidFill>
                  <a:srgbClr val="000000"/>
                </a:solidFill>
                <a:latin typeface="Segoe"/>
                <a:ea typeface="ＭＳ ゴシック"/>
              </a:rPr>
              <a:t> </a:t>
            </a:r>
            <a:r>
              <a:rPr lang="en-US" b="1">
                <a:solidFill>
                  <a:prstClr val="black"/>
                </a:solidFill>
                <a:latin typeface="Segoe"/>
                <a:ea typeface="ＭＳ ゴシック"/>
              </a:rPr>
              <a:t>SAVE</a:t>
            </a:r>
            <a:r>
              <a:rPr lang="en-US">
                <a:solidFill>
                  <a:srgbClr val="000000"/>
                </a:solidFill>
                <a:latin typeface="Segoe"/>
                <a:ea typeface="ＭＳ ゴシック"/>
              </a:rPr>
              <a:t> your document in the lesson folder on your flash drive.</a:t>
            </a:r>
          </a:p>
          <a:p>
            <a:pPr lvl="0"/>
            <a:r>
              <a:rPr lang="en-US" b="1">
                <a:latin typeface="Segoe"/>
                <a:ea typeface="ＭＳ ゴシック"/>
              </a:rPr>
              <a:t>PAUSE. Leave</a:t>
            </a:r>
            <a:r>
              <a:rPr lang="en-US">
                <a:latin typeface="Segoe"/>
                <a:ea typeface="ＭＳ ゴシック"/>
              </a:rPr>
              <a:t> the document open to use in the next exercise.</a:t>
            </a:r>
          </a:p>
          <a:p>
            <a:pPr lvl="1" rtl="0">
              <a:buAutoNum type="arabicPeriod" startAt="6"/>
            </a:pPr>
            <a:endParaRPr lang="en-US"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70</a:t>
            </a:fld>
            <a:endParaRPr lang="en-US" dirty="0"/>
          </a:p>
        </p:txBody>
      </p:sp>
    </p:spTree>
    <p:extLst>
      <p:ext uri="{BB962C8B-B14F-4D97-AF65-F5344CB8AC3E}">
        <p14:creationId xmlns:p14="http://schemas.microsoft.com/office/powerpoint/2010/main" val="35300564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Insert Special Characters</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 </a:t>
            </a:r>
            <a:r>
              <a:rPr lang="en-US" b="0" i="0" u="none" strike="noStrike" baseline="0" smtClean="0">
                <a:latin typeface="Segoe"/>
                <a:ea typeface="ＭＳ ゴシック"/>
              </a:rPr>
              <a:t>the document that is open from the previous exercise.</a:t>
            </a:r>
          </a:p>
          <a:p>
            <a:pPr lvl="1" rtl="0"/>
            <a:r>
              <a:rPr lang="en-US" b="0" i="0" u="none" strike="noStrike" baseline="0" smtClean="0">
                <a:solidFill>
                  <a:srgbClr val="000000"/>
                </a:solidFill>
                <a:latin typeface="Segoe"/>
                <a:ea typeface="ＭＳ ゴシック"/>
              </a:rPr>
              <a:t>Press </a:t>
            </a:r>
            <a:r>
              <a:rPr lang="en-US" b="1" i="0" u="none" strike="noStrike" baseline="0" smtClean="0">
                <a:solidFill>
                  <a:srgbClr val="000000"/>
                </a:solidFill>
                <a:latin typeface="Segoe"/>
                <a:ea typeface="ＭＳ ゴシック"/>
              </a:rPr>
              <a:t>Ctrl+End</a:t>
            </a:r>
            <a:r>
              <a:rPr lang="en-US" b="0" i="0" u="none" strike="noStrike" baseline="0" smtClean="0">
                <a:solidFill>
                  <a:srgbClr val="000000"/>
                </a:solidFill>
                <a:latin typeface="Segoe"/>
                <a:ea typeface="ＭＳ ゴシック"/>
              </a:rPr>
              <a:t> to move to the end of the document.</a:t>
            </a:r>
          </a:p>
          <a:p>
            <a:pPr lvl="1" rtl="0"/>
            <a:r>
              <a:rPr lang="en-US" b="0" i="0" u="none" strike="noStrike" baseline="0" smtClean="0">
                <a:solidFill>
                  <a:srgbClr val="000000"/>
                </a:solidFill>
                <a:latin typeface="Segoe"/>
                <a:ea typeface="ＭＳ ゴシック"/>
              </a:rPr>
              <a:t>Press </a:t>
            </a:r>
            <a:r>
              <a:rPr lang="en-US" b="1" i="0" u="none" strike="noStrike" baseline="0" smtClean="0">
                <a:solidFill>
                  <a:srgbClr val="000000"/>
                </a:solidFill>
                <a:latin typeface="Segoe"/>
                <a:ea typeface="ＭＳ ゴシック"/>
              </a:rPr>
              <a:t>Enter</a:t>
            </a:r>
            <a:r>
              <a:rPr lang="en-US" b="0" i="0" u="none" strike="noStrike" baseline="0" smtClean="0">
                <a:solidFill>
                  <a:srgbClr val="000000"/>
                </a:solidFill>
                <a:latin typeface="Segoe"/>
                <a:ea typeface="ＭＳ ゴシック"/>
              </a:rPr>
              <a:t> once after the last paragraph under the heading, </a:t>
            </a:r>
            <a:r>
              <a:rPr lang="en-US" b="0" i="1" u="none" strike="noStrike" baseline="0" smtClean="0">
                <a:solidFill>
                  <a:srgbClr val="000000"/>
                </a:solidFill>
                <a:latin typeface="Segoe"/>
                <a:ea typeface="ＭＳ ゴシック"/>
              </a:rPr>
              <a:t>Refusal of Service</a:t>
            </a:r>
            <a:r>
              <a:rPr lang="en-US" b="0" i="0" u="none" strike="noStrike" baseline="0" smtClean="0">
                <a:solidFill>
                  <a:srgbClr val="000000"/>
                </a:solidFill>
                <a:latin typeface="Times New Roman"/>
                <a:ea typeface="ＭＳ ゴシック"/>
              </a:rPr>
              <a:t>.</a:t>
            </a:r>
          </a:p>
          <a:p>
            <a:pPr lvl="1" rtl="0"/>
            <a:r>
              <a:rPr lang="en-US" b="0" i="0" u="none" strike="noStrike" baseline="0" smtClean="0">
                <a:solidFill>
                  <a:srgbClr val="000000"/>
                </a:solidFill>
                <a:latin typeface="Segoe"/>
                <a:ea typeface="ＭＳ ゴシック"/>
              </a:rPr>
              <a:t>Type Copyright Flatland Hosting 2013. All Rights Reserved.</a:t>
            </a:r>
          </a:p>
          <a:p>
            <a:pPr lvl="1" rtl="0"/>
            <a:r>
              <a:rPr lang="en-US" b="0" i="0" u="none" strike="noStrike" baseline="0" smtClean="0">
                <a:solidFill>
                  <a:srgbClr val="000000"/>
                </a:solidFill>
                <a:latin typeface="Segoe"/>
                <a:ea typeface="ＭＳ ゴシック"/>
              </a:rPr>
              <a:t>Place the insertion point after the </a:t>
            </a:r>
            <a:r>
              <a:rPr lang="en-US" b="0" i="1" u="none" strike="noStrike" baseline="0" smtClean="0">
                <a:solidFill>
                  <a:srgbClr val="000000"/>
                </a:solidFill>
                <a:latin typeface="Segoe"/>
                <a:ea typeface="ＭＳ ゴシック"/>
              </a:rPr>
              <a:t>t</a:t>
            </a:r>
            <a:r>
              <a:rPr lang="en-US" b="0" i="0" u="none" strike="noStrike" baseline="0" smtClean="0">
                <a:solidFill>
                  <a:srgbClr val="000000"/>
                </a:solidFill>
                <a:latin typeface="Segoe"/>
                <a:ea typeface="ＭＳ ゴシック"/>
              </a:rPr>
              <a:t> in </a:t>
            </a:r>
            <a:r>
              <a:rPr lang="en-US" b="0" i="1" u="none" strike="noStrike" baseline="0" smtClean="0">
                <a:solidFill>
                  <a:srgbClr val="000000"/>
                </a:solidFill>
                <a:latin typeface="Segoe"/>
                <a:ea typeface="ＭＳ ゴシック"/>
              </a:rPr>
              <a:t>Copyright</a:t>
            </a:r>
            <a:r>
              <a:rPr lang="en-US" b="0" i="0" u="none" strike="noStrike" baseline="0" smtClean="0">
                <a:solidFill>
                  <a:srgbClr val="000000"/>
                </a:solidFill>
                <a:latin typeface="Segoe"/>
                <a:ea typeface="ＭＳ ゴシック"/>
              </a:rPr>
              <a:t> and press the </a:t>
            </a:r>
            <a:r>
              <a:rPr lang="en-US" b="1" i="0" u="none" strike="noStrike" baseline="0" smtClean="0">
                <a:solidFill>
                  <a:srgbClr val="000000"/>
                </a:solidFill>
                <a:latin typeface="Segoe"/>
                <a:ea typeface="ＭＳ ゴシック"/>
              </a:rPr>
              <a:t>Spacebar</a:t>
            </a:r>
            <a:r>
              <a:rPr lang="en-US" b="0" i="0" u="none" strike="noStrike" baseline="0" smtClean="0">
                <a:solidFill>
                  <a:srgbClr val="000000"/>
                </a:solidFill>
                <a:latin typeface="Segoe"/>
                <a:ea typeface="ＭＳ ゴシック"/>
              </a:rPr>
              <a:t> once.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71</a:t>
            </a:fld>
            <a:endParaRPr lang="en-US" dirty="0"/>
          </a:p>
        </p:txBody>
      </p:sp>
    </p:spTree>
    <p:extLst>
      <p:ext uri="{BB962C8B-B14F-4D97-AF65-F5344CB8AC3E}">
        <p14:creationId xmlns:p14="http://schemas.microsoft.com/office/powerpoint/2010/main" val="36063261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Insert Special Characters</a:t>
            </a: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solidFill>
                  <a:srgbClr val="000000"/>
                </a:solidFill>
                <a:latin typeface="Segoe"/>
                <a:ea typeface="ＭＳ ゴシック"/>
              </a:rPr>
              <a:t>On the Insert tab in the Symbols group, click the </a:t>
            </a:r>
            <a:r>
              <a:rPr lang="en-US" b="1" i="0" u="none" strike="noStrike" baseline="0" smtClean="0">
                <a:solidFill>
                  <a:srgbClr val="000000"/>
                </a:solidFill>
                <a:latin typeface="Segoe"/>
                <a:ea typeface="ＭＳ ゴシック"/>
              </a:rPr>
              <a:t>Symbol</a:t>
            </a:r>
            <a:r>
              <a:rPr lang="en-US" b="0" i="0" u="none" strike="noStrike" baseline="0" smtClean="0">
                <a:solidFill>
                  <a:srgbClr val="000000"/>
                </a:solidFill>
                <a:latin typeface="Segoe"/>
                <a:ea typeface="ＭＳ ゴシック"/>
              </a:rPr>
              <a:t> button, and then click </a:t>
            </a:r>
            <a:r>
              <a:rPr lang="en-US" b="1" i="0" u="none" strike="noStrike" baseline="0" smtClean="0">
                <a:solidFill>
                  <a:srgbClr val="000000"/>
                </a:solidFill>
                <a:latin typeface="Segoe"/>
                <a:ea typeface="ＭＳ ゴシック"/>
              </a:rPr>
              <a:t>More Symbols</a:t>
            </a:r>
            <a:r>
              <a:rPr lang="en-US" b="0" i="0" u="none" strike="noStrike" baseline="0" smtClean="0">
                <a:solidFill>
                  <a:srgbClr val="000000"/>
                </a:solidFill>
                <a:latin typeface="Times New Roman"/>
                <a:ea typeface="ＭＳ ゴシック"/>
              </a:rPr>
              <a:t>.</a:t>
            </a:r>
          </a:p>
          <a:p>
            <a:pPr lvl="1" rtl="0">
              <a:buAutoNum type="arabicPeriod" startAt="5"/>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Special Characters</a:t>
            </a:r>
            <a:r>
              <a:rPr lang="en-US" b="0" i="0" u="none" strike="noStrike" baseline="0" smtClean="0">
                <a:solidFill>
                  <a:srgbClr val="000000"/>
                </a:solidFill>
                <a:latin typeface="Segoe"/>
                <a:ea typeface="ＭＳ ゴシック"/>
              </a:rPr>
              <a:t> tab to make it available.</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The </a:t>
            </a:r>
            <a:r>
              <a:rPr lang="en-US" b="0" i="1" u="none" strike="noStrike" baseline="0" smtClean="0">
                <a:solidFill>
                  <a:srgbClr val="000000"/>
                </a:solidFill>
                <a:latin typeface="Segoe"/>
                <a:ea typeface="ＭＳ ゴシック"/>
              </a:rPr>
              <a:t>Symbol</a:t>
            </a:r>
            <a:r>
              <a:rPr lang="en-US" b="0" i="0" u="none" strike="noStrike" baseline="0" smtClean="0">
                <a:solidFill>
                  <a:srgbClr val="000000"/>
                </a:solidFill>
                <a:latin typeface="Segoe"/>
                <a:ea typeface="ＭＳ ゴシック"/>
              </a:rPr>
              <a:t> dialog box is shown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72</a:t>
            </a:fld>
            <a:endParaRPr lang="en-US" dirty="0"/>
          </a:p>
        </p:txBody>
      </p:sp>
      <p:pic>
        <p:nvPicPr>
          <p:cNvPr id="7" name="Picture 6" descr="073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3048000"/>
            <a:ext cx="5046133" cy="2913902"/>
          </a:xfrm>
          <a:prstGeom prst="rect">
            <a:avLst/>
          </a:prstGeom>
        </p:spPr>
      </p:pic>
    </p:spTree>
    <p:extLst>
      <p:ext uri="{BB962C8B-B14F-4D97-AF65-F5344CB8AC3E}">
        <p14:creationId xmlns:p14="http://schemas.microsoft.com/office/powerpoint/2010/main" val="34392343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Insert Special Characters</a:t>
            </a:r>
          </a:p>
        </p:txBody>
      </p:sp>
      <p:sp>
        <p:nvSpPr>
          <p:cNvPr id="3" name="Text Placeholder 2"/>
          <p:cNvSpPr>
            <a:spLocks noGrp="1"/>
          </p:cNvSpPr>
          <p:nvPr>
            <p:ph type="body" idx="1"/>
          </p:nvPr>
        </p:nvSpPr>
        <p:spPr/>
        <p:txBody>
          <a:bodyPr/>
          <a:lstStyle/>
          <a:p>
            <a:pPr lvl="1">
              <a:buFont typeface="+mj-lt"/>
              <a:buAutoNum type="arabicPeriod" startAt="7"/>
            </a:pPr>
            <a:r>
              <a:rPr lang="en-US" sz="2100">
                <a:solidFill>
                  <a:srgbClr val="000000"/>
                </a:solidFill>
                <a:latin typeface="Segoe"/>
                <a:ea typeface="ＭＳ ゴシック"/>
              </a:rPr>
              <a:t>Select Copyright from the list and click </a:t>
            </a:r>
            <a:r>
              <a:rPr lang="en-US" sz="2100" b="1">
                <a:solidFill>
                  <a:srgbClr val="000000"/>
                </a:solidFill>
                <a:latin typeface="Segoe"/>
                <a:ea typeface="ＭＳ ゴシック"/>
              </a:rPr>
              <a:t>Insert</a:t>
            </a:r>
            <a:r>
              <a:rPr lang="en-US" sz="2100">
                <a:solidFill>
                  <a:srgbClr val="000000"/>
                </a:solidFill>
                <a:latin typeface="Times New Roman"/>
                <a:ea typeface="ＭＳ ゴシック"/>
              </a:rPr>
              <a:t>.</a:t>
            </a:r>
          </a:p>
          <a:p>
            <a:pPr lvl="1">
              <a:buAutoNum type="arabicPeriod" startAt="7"/>
            </a:pPr>
            <a:r>
              <a:rPr lang="en-US" sz="2100">
                <a:solidFill>
                  <a:srgbClr val="000000"/>
                </a:solidFill>
                <a:latin typeface="Segoe"/>
                <a:ea typeface="ＭＳ ゴシック"/>
              </a:rPr>
              <a:t>Click </a:t>
            </a:r>
            <a:r>
              <a:rPr lang="en-US" sz="2100" b="1">
                <a:solidFill>
                  <a:srgbClr val="000000"/>
                </a:solidFill>
                <a:latin typeface="Segoe"/>
                <a:ea typeface="ＭＳ ゴシック"/>
              </a:rPr>
              <a:t>Close</a:t>
            </a:r>
            <a:r>
              <a:rPr lang="en-US" sz="2100">
                <a:solidFill>
                  <a:srgbClr val="000000"/>
                </a:solidFill>
                <a:latin typeface="Segoe"/>
                <a:ea typeface="ＭＳ ゴシック"/>
              </a:rPr>
              <a:t>. The copyright symbol is inserted in front of the company name followed by the year this document was created.</a:t>
            </a:r>
          </a:p>
          <a:p>
            <a:pPr lvl="1">
              <a:buAutoNum type="arabicPeriod" startAt="7"/>
            </a:pPr>
            <a:r>
              <a:rPr lang="en-US" sz="2100" i="0" u="none" strike="noStrike" smtClean="0">
                <a:solidFill>
                  <a:srgbClr val="000000"/>
                </a:solidFill>
                <a:latin typeface="Segoe"/>
                <a:ea typeface="ＭＳ ゴシック"/>
              </a:rPr>
              <a:t> </a:t>
            </a:r>
            <a:r>
              <a:rPr lang="en-US" sz="2100" b="1" i="0" u="none" strike="noStrike" baseline="0" smtClean="0">
                <a:solidFill>
                  <a:prstClr val="black"/>
                </a:solidFill>
                <a:latin typeface="Segoe"/>
                <a:ea typeface="ＭＳ ゴシック"/>
              </a:rPr>
              <a:t>SAVE</a:t>
            </a:r>
            <a:r>
              <a:rPr lang="en-US" sz="2100" b="0" i="0" u="none" strike="noStrike" baseline="0" smtClean="0">
                <a:solidFill>
                  <a:srgbClr val="000000"/>
                </a:solidFill>
                <a:latin typeface="Segoe"/>
                <a:ea typeface="ＭＳ ゴシック"/>
              </a:rPr>
              <a:t> your document in the lesson folder on your flash drive, and then </a:t>
            </a:r>
            <a:r>
              <a:rPr lang="en-US" sz="2100" b="1" i="0" u="none" strike="noStrike" baseline="0" smtClean="0">
                <a:solidFill>
                  <a:srgbClr val="000000"/>
                </a:solidFill>
                <a:latin typeface="Segoe"/>
                <a:ea typeface="ＭＳ ゴシック"/>
              </a:rPr>
              <a:t>CLOSE</a:t>
            </a:r>
            <a:r>
              <a:rPr lang="en-US" sz="2100" b="0" i="0" u="none" strike="noStrike" baseline="0" smtClean="0">
                <a:solidFill>
                  <a:srgbClr val="000000"/>
                </a:solidFill>
                <a:latin typeface="Segoe"/>
                <a:ea typeface="ＭＳ ゴシック"/>
              </a:rPr>
              <a:t> the file.</a:t>
            </a:r>
            <a:r>
              <a:rPr lang="en-US" sz="2100" b="0" i="0" u="none" strike="noStrike" smtClean="0">
                <a:solidFill>
                  <a:srgbClr val="000000"/>
                </a:solidFill>
                <a:latin typeface="Segoe"/>
                <a:ea typeface="ＭＳ ゴシック"/>
              </a:rPr>
              <a:t> </a:t>
            </a:r>
            <a:r>
              <a:rPr lang="en-US" sz="2100" b="0" i="0" u="none" strike="noStrike" baseline="0" smtClean="0">
                <a:latin typeface="Segoe"/>
                <a:ea typeface="ＭＳ ゴシック"/>
              </a:rPr>
              <a:t>As you</a:t>
            </a:r>
            <a:r>
              <a:rPr lang="en-US" sz="2100" b="0" i="0" u="none" strike="noStrike" baseline="0" smtClean="0">
                <a:solidFill>
                  <a:srgbClr val="000000"/>
                </a:solidFill>
                <a:latin typeface="Segoe"/>
                <a:ea typeface="ＭＳ ゴシック"/>
              </a:rPr>
              <a:t> </a:t>
            </a:r>
            <a:r>
              <a:rPr lang="en-US" sz="2100" b="0" i="0" u="none" strike="noStrike" baseline="0" smtClean="0">
                <a:solidFill>
                  <a:srgbClr val="000000"/>
                </a:solidFill>
                <a:latin typeface="Grotesque MT Bd Ex"/>
                <a:ea typeface="ＭＳ ゴシック"/>
              </a:rPr>
              <a:t>c</a:t>
            </a:r>
            <a:r>
              <a:rPr lang="en-US" sz="2100" b="0" i="0" u="none" strike="noStrike" baseline="0" smtClean="0">
                <a:solidFill>
                  <a:srgbClr val="000000"/>
                </a:solidFill>
                <a:latin typeface="Segoe"/>
                <a:ea typeface="ＭＳ ゴシック"/>
              </a:rPr>
              <a:t>lose Word, a prompt appears stating, You have modified styles, building blocks (such as cover pages or headers), or other content that is stored in “Building Blocks.” Do you want to save changes to “Building Blocks”?</a:t>
            </a:r>
          </a:p>
          <a:p>
            <a:pPr lvl="1">
              <a:buAutoNum type="arabicPeriod" startAt="7"/>
            </a:pPr>
            <a:r>
              <a:rPr lang="en-US" sz="2100" b="0" i="0" u="none" strike="noStrike" baseline="0" smtClean="0">
                <a:solidFill>
                  <a:srgbClr val="000000"/>
                </a:solidFill>
                <a:latin typeface="Segoe"/>
                <a:ea typeface="ＭＳ ゴシック"/>
              </a:rPr>
              <a:t>Click </a:t>
            </a:r>
            <a:r>
              <a:rPr lang="en-US" sz="2100" b="1" i="0" u="none" strike="noStrike" baseline="0" smtClean="0">
                <a:solidFill>
                  <a:prstClr val="black"/>
                </a:solidFill>
                <a:latin typeface="Segoe"/>
                <a:ea typeface="ＭＳ ゴシック"/>
              </a:rPr>
              <a:t>SAVE</a:t>
            </a:r>
            <a:r>
              <a:rPr lang="en-US" sz="2100" b="0" i="0" u="none" strike="noStrike" baseline="0" smtClean="0">
                <a:solidFill>
                  <a:srgbClr val="000000"/>
                </a:solidFill>
                <a:latin typeface="Segoe"/>
                <a:ea typeface="ＭＳ ゴシック"/>
              </a:rPr>
              <a:t>. This allows you to continue using the customized text box that you saved.</a:t>
            </a:r>
          </a:p>
          <a:p>
            <a:pPr lvl="0" rtl="0"/>
            <a:r>
              <a:rPr lang="en-US" sz="2100" b="1" i="0" u="none" strike="noStrike" baseline="0" smtClean="0">
                <a:latin typeface="Segoe"/>
                <a:ea typeface="ＭＳ ゴシック"/>
              </a:rPr>
              <a:t>CLOSE </a:t>
            </a:r>
            <a:r>
              <a:rPr lang="en-US" sz="2100" b="0" i="0" u="none" strike="noStrike" baseline="0" smtClean="0">
                <a:latin typeface="Segoe"/>
                <a:ea typeface="ＭＳ ゴシック"/>
              </a:rPr>
              <a:t>Microsoft Word.</a:t>
            </a:r>
            <a:endParaRPr lang="en-US" sz="2100"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73</a:t>
            </a:fld>
            <a:endParaRPr lang="en-US" dirty="0"/>
          </a:p>
        </p:txBody>
      </p:sp>
    </p:spTree>
    <p:extLst>
      <p:ext uri="{BB962C8B-B14F-4D97-AF65-F5344CB8AC3E}">
        <p14:creationId xmlns:p14="http://schemas.microsoft.com/office/powerpoint/2010/main" val="15776231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Skill Summary</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74</a:t>
            </a:fld>
            <a:endParaRPr lang="en-US" dirty="0"/>
          </a:p>
        </p:txBody>
      </p:sp>
      <p:pic>
        <p:nvPicPr>
          <p:cNvPr id="7" name="Picture 6" descr="07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574800"/>
            <a:ext cx="8195733" cy="3284132"/>
          </a:xfrm>
          <a:prstGeom prst="rect">
            <a:avLst/>
          </a:prstGeom>
        </p:spPr>
      </p:pic>
    </p:spTree>
    <p:extLst>
      <p:ext uri="{BB962C8B-B14F-4D97-AF65-F5344CB8AC3E}">
        <p14:creationId xmlns:p14="http://schemas.microsoft.com/office/powerpoint/2010/main" val="2429957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Create and Customize a Document Color</a:t>
            </a:r>
          </a:p>
        </p:txBody>
      </p:sp>
      <p:sp>
        <p:nvSpPr>
          <p:cNvPr id="3" name="Text Placeholder 2"/>
          <p:cNvSpPr>
            <a:spLocks noGrp="1"/>
          </p:cNvSpPr>
          <p:nvPr>
            <p:ph type="body" idx="1"/>
          </p:nvPr>
        </p:nvSpPr>
        <p:spPr/>
        <p:txBody>
          <a:bodyPr/>
          <a:lstStyle/>
          <a:p>
            <a:pPr lvl="1" rtl="0">
              <a:buFont typeface="+mj-lt"/>
              <a:buAutoNum type="arabicPeriod" startAt="8"/>
            </a:pPr>
            <a:r>
              <a:rPr lang="en-US" b="0" i="0" u="none" strike="noStrike" baseline="0" smtClean="0">
                <a:solidFill>
                  <a:srgbClr val="000000"/>
                </a:solidFill>
                <a:latin typeface="Segoe"/>
                <a:ea typeface="ＭＳ ゴシック"/>
              </a:rPr>
              <a:t>Select Tan, Text 2, Darker 50%.</a:t>
            </a:r>
          </a:p>
          <a:p>
            <a:pPr lvl="1" rtl="0">
              <a:buAutoNum type="arabicPeriod" startAt="8"/>
            </a:pPr>
            <a:r>
              <a:rPr lang="en-US" b="0" i="0" u="none" strike="noStrike" baseline="0" smtClean="0">
                <a:solidFill>
                  <a:srgbClr val="000000"/>
                </a:solidFill>
                <a:latin typeface="Segoe"/>
                <a:ea typeface="ＭＳ ゴシック"/>
              </a:rPr>
              <a:t>Click </a:t>
            </a:r>
            <a:r>
              <a:rPr lang="en-US" b="1" i="0" u="none" strike="noStrike" baseline="0" smtClean="0">
                <a:solidFill>
                  <a:srgbClr val="000000"/>
                </a:solidFill>
                <a:latin typeface="Segoe"/>
                <a:ea typeface="ＭＳ ゴシック"/>
              </a:rPr>
              <a:t>Save</a:t>
            </a:r>
            <a:r>
              <a:rPr lang="en-US" b="0" i="0" u="none" strike="noStrike" baseline="0" smtClean="0">
                <a:solidFill>
                  <a:srgbClr val="000000"/>
                </a:solidFill>
                <a:latin typeface="Segoe"/>
                <a:ea typeface="ＭＳ ゴシック"/>
              </a:rPr>
              <a:t>. You changed the default color to a specific color and created your own custom theme colors for your document.</a:t>
            </a:r>
          </a:p>
          <a:p>
            <a:pPr lvl="1" rtl="0">
              <a:buAutoNum type="arabicPeriod" startAt="8"/>
            </a:pPr>
            <a:r>
              <a:rPr lang="en-US"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SAVE</a:t>
            </a:r>
            <a:r>
              <a:rPr lang="en-US" b="0" i="0" u="none" strike="noStrike" baseline="0" smtClean="0">
                <a:solidFill>
                  <a:srgbClr val="000000"/>
                </a:solidFill>
                <a:latin typeface="Segoe"/>
                <a:ea typeface="ＭＳ ゴシック"/>
              </a:rPr>
              <a:t> the document in the lesson folder on your flash drive.</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document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a:t>
            </a:fld>
            <a:endParaRPr lang="en-US" dirty="0"/>
          </a:p>
        </p:txBody>
      </p:sp>
    </p:spTree>
    <p:extLst>
      <p:ext uri="{BB962C8B-B14F-4D97-AF65-F5344CB8AC3E}">
        <p14:creationId xmlns:p14="http://schemas.microsoft.com/office/powerpoint/2010/main" val="4099521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Create and Customize a Document Font</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 </a:t>
            </a:r>
            <a:r>
              <a:rPr lang="en-US" b="0" i="0" u="none" strike="noStrike" baseline="0" smtClean="0">
                <a:latin typeface="Segoe"/>
                <a:ea typeface="ＭＳ ゴシック"/>
              </a:rPr>
              <a:t>the document that is open from the previous exercise.</a:t>
            </a:r>
          </a:p>
          <a:p>
            <a:pPr lvl="1" rtl="0"/>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Fonts</a:t>
            </a:r>
            <a:r>
              <a:rPr lang="en-US" b="0" i="0" u="none" strike="noStrike" baseline="0" smtClean="0">
                <a:solidFill>
                  <a:srgbClr val="000000"/>
                </a:solidFill>
                <a:latin typeface="Segoe"/>
                <a:ea typeface="ＭＳ ゴシック"/>
              </a:rPr>
              <a:t> button to produce the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Fonts menu (right). In the menu, click </a:t>
            </a:r>
            <a:br>
              <a:rPr lang="en-US" b="0" i="0" u="none" strike="noStrike" baseline="0" smtClean="0">
                <a:solidFill>
                  <a:srgbClr val="000000"/>
                </a:solidFill>
                <a:latin typeface="Segoe"/>
                <a:ea typeface="ＭＳ ゴシック"/>
              </a:rPr>
            </a:br>
            <a:r>
              <a:rPr lang="en-US" b="1" i="0" u="none" strike="noStrike" baseline="0" smtClean="0">
                <a:solidFill>
                  <a:srgbClr val="000000"/>
                </a:solidFill>
                <a:latin typeface="Segoe"/>
                <a:ea typeface="ＭＳ ゴシック"/>
              </a:rPr>
              <a:t>Customize Fonts</a:t>
            </a:r>
            <a:r>
              <a:rPr lang="en-US" b="0" i="0" u="none" strike="noStrike" baseline="0" smtClean="0">
                <a:solidFill>
                  <a:srgbClr val="000000"/>
                </a:solidFill>
                <a:latin typeface="Segoe"/>
                <a:ea typeface="ＭＳ ゴシック"/>
              </a:rPr>
              <a:t>;</a:t>
            </a:r>
            <a:r>
              <a:rPr lang="en-US" b="1" i="0" u="none" strike="noStrike" baseline="0" smtClean="0">
                <a:solidFill>
                  <a:srgbClr val="000000"/>
                </a:solidFill>
                <a:latin typeface="Segoe"/>
                <a:ea typeface="ＭＳ ゴシック"/>
              </a:rPr>
              <a:t> </a:t>
            </a:r>
            <a:r>
              <a:rPr lang="en-US" b="0" i="0" u="none" strike="noStrike" baseline="0" smtClean="0">
                <a:solidFill>
                  <a:srgbClr val="000000"/>
                </a:solidFill>
                <a:latin typeface="Segoe"/>
                <a:ea typeface="ＭＳ ゴシック"/>
              </a:rPr>
              <a:t>the </a:t>
            </a:r>
            <a:r>
              <a:rPr lang="en-US" b="0" i="1" u="none" strike="noStrike" baseline="0" smtClean="0">
                <a:solidFill>
                  <a:srgbClr val="000000"/>
                </a:solidFill>
                <a:latin typeface="Segoe"/>
                <a:ea typeface="ＭＳ ゴシック"/>
              </a:rPr>
              <a:t>Create New </a:t>
            </a:r>
            <a:br>
              <a:rPr lang="en-US" b="0" i="1" u="none" strike="noStrike" baseline="0" smtClean="0">
                <a:solidFill>
                  <a:srgbClr val="000000"/>
                </a:solidFill>
                <a:latin typeface="Segoe"/>
                <a:ea typeface="ＭＳ ゴシック"/>
              </a:rPr>
            </a:br>
            <a:r>
              <a:rPr lang="en-US" b="0" i="1" u="none" strike="noStrike" baseline="0" smtClean="0">
                <a:solidFill>
                  <a:srgbClr val="000000"/>
                </a:solidFill>
                <a:latin typeface="Segoe"/>
                <a:ea typeface="ＭＳ ゴシック"/>
              </a:rPr>
              <a:t>Theme Fonts</a:t>
            </a:r>
            <a:r>
              <a:rPr lang="en-US" b="0" i="0" u="none" strike="noStrike" baseline="0" smtClean="0">
                <a:solidFill>
                  <a:srgbClr val="000000"/>
                </a:solidFill>
                <a:latin typeface="Segoe"/>
                <a:ea typeface="ＭＳ ゴシック"/>
              </a:rPr>
              <a:t> dialog box opens.</a:t>
            </a:r>
          </a:p>
          <a:p>
            <a:pPr lvl="1" rtl="0"/>
            <a:r>
              <a:rPr lang="en-US" b="0" i="0" u="none" strike="noStrike" baseline="0" smtClean="0">
                <a:solidFill>
                  <a:srgbClr val="000000"/>
                </a:solidFill>
                <a:latin typeface="Segoe"/>
                <a:ea typeface="ＭＳ ゴシック"/>
              </a:rPr>
              <a:t>In the </a:t>
            </a:r>
            <a:r>
              <a:rPr lang="en-US" b="0" i="0" u="none" strike="noStrike" baseline="0" smtClean="0">
                <a:solidFill>
                  <a:prstClr val="black"/>
                </a:solidFill>
                <a:latin typeface="Segoe"/>
                <a:ea typeface="ＭＳ ゴシック"/>
              </a:rPr>
              <a:t>Name box</a:t>
            </a:r>
            <a:r>
              <a:rPr lang="en-US" b="0" i="0" u="none" strike="noStrike" baseline="0" smtClean="0">
                <a:solidFill>
                  <a:srgbClr val="000000"/>
                </a:solidFill>
                <a:latin typeface="Segoe"/>
                <a:ea typeface="ＭＳ ゴシック"/>
              </a:rPr>
              <a:t>, replace </a:t>
            </a:r>
            <a:r>
              <a:rPr lang="en-US" b="0" i="1" u="none" strike="noStrike" baseline="0" smtClean="0">
                <a:solidFill>
                  <a:srgbClr val="000000"/>
                </a:solidFill>
                <a:latin typeface="Segoe"/>
                <a:ea typeface="ＭＳ ゴシック"/>
              </a:rPr>
              <a:t>Custom 1</a:t>
            </a:r>
            <a:r>
              <a:rPr lang="en-US" b="0" i="0" u="none" strike="noStrike" baseline="0" smtClean="0">
                <a:solidFill>
                  <a:srgbClr val="000000"/>
                </a:solidFill>
                <a:latin typeface="Segoe"/>
                <a:ea typeface="ＭＳ ゴシック"/>
              </a:rPr>
              <a:t>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by typing </a:t>
            </a:r>
            <a:r>
              <a:rPr lang="en-US" b="1" i="0" u="none" strike="noStrike" baseline="0" smtClean="0">
                <a:solidFill>
                  <a:srgbClr val="000000"/>
                </a:solidFill>
                <a:latin typeface="Segoe"/>
                <a:ea typeface="ＭＳ ゴシック"/>
              </a:rPr>
              <a:t>Corporate Fonts [your </a:t>
            </a:r>
            <a:br>
              <a:rPr lang="en-US" b="1" i="0" u="none" strike="noStrike" baseline="0" smtClean="0">
                <a:solidFill>
                  <a:srgbClr val="000000"/>
                </a:solidFill>
                <a:latin typeface="Segoe"/>
                <a:ea typeface="ＭＳ ゴシック"/>
              </a:rPr>
            </a:br>
            <a:r>
              <a:rPr lang="en-US" b="1" i="0" u="none" strike="noStrike" baseline="0" smtClean="0">
                <a:solidFill>
                  <a:srgbClr val="000000"/>
                </a:solidFill>
                <a:latin typeface="Segoe"/>
                <a:ea typeface="ＭＳ ゴシック"/>
              </a:rPr>
              <a:t>initials]</a:t>
            </a:r>
            <a:r>
              <a:rPr lang="en-US" b="0" i="0" u="none" strike="noStrike" baseline="0" smtClean="0">
                <a:solidFill>
                  <a:srgbClr val="000000"/>
                </a:solidFill>
                <a:latin typeface="Times New Roman"/>
                <a:ea typeface="ＭＳ ゴシック"/>
              </a:rPr>
              <a:t>.</a:t>
            </a:r>
          </a:p>
          <a:p>
            <a:pPr lvl="1" rtl="0"/>
            <a:r>
              <a:rPr lang="en-US" b="0" i="0" u="none" strike="noStrike" baseline="0" smtClean="0">
                <a:solidFill>
                  <a:srgbClr val="000000"/>
                </a:solidFill>
                <a:latin typeface="Segoe"/>
                <a:ea typeface="ＭＳ ゴシック"/>
              </a:rPr>
              <a:t>Change the Heading Font and Body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Font to </a:t>
            </a:r>
            <a:r>
              <a:rPr lang="en-US" b="1" i="0" u="none" strike="noStrike" baseline="0" smtClean="0">
                <a:solidFill>
                  <a:srgbClr val="000000"/>
                </a:solidFill>
                <a:latin typeface="Segoe"/>
                <a:ea typeface="ＭＳ ゴシック"/>
              </a:rPr>
              <a:t>Arial</a:t>
            </a:r>
            <a:r>
              <a:rPr lang="en-US" b="0" i="0" u="none" strike="noStrike" baseline="0" smtClean="0">
                <a:solidFill>
                  <a:srgbClr val="000000"/>
                </a:solidFill>
                <a:latin typeface="Segoe"/>
                <a:ea typeface="ＭＳ ゴシック"/>
              </a:rPr>
              <a:t>. Notice the preview of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your font choices that appears in the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Sample pane of the dialog box.</a:t>
            </a:r>
          </a:p>
          <a:p>
            <a:pPr lvl="1" rtl="0"/>
            <a:endParaRPr lang="en-US"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a:t>
            </a:fld>
            <a:endParaRPr lang="en-US" dirty="0"/>
          </a:p>
        </p:txBody>
      </p:sp>
      <p:pic>
        <p:nvPicPr>
          <p:cNvPr id="7" name="Picture 6" descr="07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8400" y="1905000"/>
            <a:ext cx="2259924" cy="3674533"/>
          </a:xfrm>
          <a:prstGeom prst="rect">
            <a:avLst/>
          </a:prstGeom>
        </p:spPr>
      </p:pic>
    </p:spTree>
    <p:extLst>
      <p:ext uri="{BB962C8B-B14F-4D97-AF65-F5344CB8AC3E}">
        <p14:creationId xmlns:p14="http://schemas.microsoft.com/office/powerpoint/2010/main" val="2469623736"/>
      </p:ext>
    </p:extLst>
  </p:cSld>
  <p:clrMapOvr>
    <a:masterClrMapping/>
  </p:clrMapOvr>
</p:sld>
</file>

<file path=ppt/theme/theme1.xml><?xml version="1.0" encoding="utf-8"?>
<a:theme xmlns:a="http://schemas.openxmlformats.org/drawingml/2006/main" name="templat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247</TotalTime>
  <Words>6496</Words>
  <Application>Microsoft Office PowerPoint</Application>
  <PresentationFormat>On-screen Show (4:3)</PresentationFormat>
  <Paragraphs>597</Paragraphs>
  <Slides>74</Slides>
  <Notes>12</Notes>
  <HiddenSlides>0</HiddenSlides>
  <MMClips>0</MMClips>
  <ScaleCrop>false</ScaleCrop>
  <HeadingPairs>
    <vt:vector size="4" baseType="variant">
      <vt:variant>
        <vt:lpstr>Theme</vt:lpstr>
      </vt:variant>
      <vt:variant>
        <vt:i4>1</vt:i4>
      </vt:variant>
      <vt:variant>
        <vt:lpstr>Slide Titles</vt:lpstr>
      </vt:variant>
      <vt:variant>
        <vt:i4>74</vt:i4>
      </vt:variant>
    </vt:vector>
  </HeadingPairs>
  <TitlesOfParts>
    <vt:vector size="75" baseType="lpstr">
      <vt:lpstr>template</vt:lpstr>
      <vt:lpstr>Working with Themes, Style Sets, Backgrounds, Quick Parts, and Text Boxes</vt:lpstr>
      <vt:lpstr>Objectives</vt:lpstr>
      <vt:lpstr>Step by Step: Format a Document with a Theme</vt:lpstr>
      <vt:lpstr>Step by Step: Format a Document with a Theme</vt:lpstr>
      <vt:lpstr>Step by Step: Create and Customize a Document Color</vt:lpstr>
      <vt:lpstr>Step by Step: Create and Customize a Document Color</vt:lpstr>
      <vt:lpstr>Step by Step: Create and Customize a Document Color</vt:lpstr>
      <vt:lpstr>Step by Step: Create and Customize a Document Color</vt:lpstr>
      <vt:lpstr>Step by Step: Create and Customize a Document Font</vt:lpstr>
      <vt:lpstr>Step by Step: Create and Customize a Document Font</vt:lpstr>
      <vt:lpstr>Step by Step: Create and Customize Document Effects</vt:lpstr>
      <vt:lpstr>Step by Step: Create and Customize Document Effects</vt:lpstr>
      <vt:lpstr>Step by Step: Apply Paragraph Spacing</vt:lpstr>
      <vt:lpstr>Step by Step: Apply Paragraph Spacing</vt:lpstr>
      <vt:lpstr>Step by Step: Apply a Style Set to a Document</vt:lpstr>
      <vt:lpstr>Step by Step: Apply a Style Set to a Document</vt:lpstr>
      <vt:lpstr>Step by Step: Insert a Page Color</vt:lpstr>
      <vt:lpstr>Step by Step: Format the Page Color Background</vt:lpstr>
      <vt:lpstr>Step by Step: Format the Page Color Background</vt:lpstr>
      <vt:lpstr>Step by Step: Format the Page Color Background</vt:lpstr>
      <vt:lpstr>Step by Step: Insert a Watermark</vt:lpstr>
      <vt:lpstr>Step by Step: Insert a Custom Watermark</vt:lpstr>
      <vt:lpstr>Step by Step: Insert a Custom Watermark</vt:lpstr>
      <vt:lpstr>Step by Step: Insert an Image Watermark</vt:lpstr>
      <vt:lpstr>Step by Step: Insert an Image Watermark</vt:lpstr>
      <vt:lpstr>Step by Step: Remove a Watermark</vt:lpstr>
      <vt:lpstr>Step by Step: Add a Page Border</vt:lpstr>
      <vt:lpstr>Step by Step: Add a Page Border</vt:lpstr>
      <vt:lpstr>Step by Step: Add a Page Border</vt:lpstr>
      <vt:lpstr>Step by Step: Use Built-In Building Blocks</vt:lpstr>
      <vt:lpstr>Step by Step: Use Built-In Building Blocks</vt:lpstr>
      <vt:lpstr>Step by Step: Use Built-In Building Blocks</vt:lpstr>
      <vt:lpstr>Step by Step: Use Built-In Building Blocks</vt:lpstr>
      <vt:lpstr>Step by Step: Use Built-In Building Blocks</vt:lpstr>
      <vt:lpstr>Step by Step: Use Built-In Building Blocks</vt:lpstr>
      <vt:lpstr>Step by Step: Use Built-In Building Blocks</vt:lpstr>
      <vt:lpstr>Step by Step: Use Built-In Building Blocks</vt:lpstr>
      <vt:lpstr>Step by Step: Use Built-In Building Blocks</vt:lpstr>
      <vt:lpstr>Step by Step: Insert a Cover Page Using the Built-In Building Blocks</vt:lpstr>
      <vt:lpstr>Step by Step: Insert a Cover Page Using the Built-In Building Blocks</vt:lpstr>
      <vt:lpstr>Step by Step: Insert an Equation</vt:lpstr>
      <vt:lpstr>Step by Step: Insert an Equation</vt:lpstr>
      <vt:lpstr>Step by Step: Insert the Date and Time</vt:lpstr>
      <vt:lpstr>Step by Step: Insert the Date and Time</vt:lpstr>
      <vt:lpstr>Step by Step: Insert the Date and Time</vt:lpstr>
      <vt:lpstr>Step by Step: Insert the Date and Time</vt:lpstr>
      <vt:lpstr>Step by Step: Insert the Date and Time</vt:lpstr>
      <vt:lpstr>Step by Step: Create an AutoText</vt:lpstr>
      <vt:lpstr>Step by Step: Create an AutoText</vt:lpstr>
      <vt:lpstr>Step by Step: Create an AutoText</vt:lpstr>
      <vt:lpstr>Step by Step: Create an AutoText</vt:lpstr>
      <vt:lpstr>Step by Step: Create an AutoText</vt:lpstr>
      <vt:lpstr>Step by Step: Create an AutoText</vt:lpstr>
      <vt:lpstr>Step by Step: Delete a Building Block</vt:lpstr>
      <vt:lpstr>Step by Step: Insert a Text Box</vt:lpstr>
      <vt:lpstr>Step by Step: Insert a Text Box</vt:lpstr>
      <vt:lpstr>Step by Step: Insert a Text Box</vt:lpstr>
      <vt:lpstr>Step by Step: Insert a Text Box</vt:lpstr>
      <vt:lpstr>Step by Step: Format a Text Box</vt:lpstr>
      <vt:lpstr>Step by Step: Format a Text Box</vt:lpstr>
      <vt:lpstr>Step by Step: Format a Text Box</vt:lpstr>
      <vt:lpstr>Step by Step: Format a Text Box</vt:lpstr>
      <vt:lpstr>Step by Step: Format a Text Box</vt:lpstr>
      <vt:lpstr>Step by Step: Format a Text Box</vt:lpstr>
      <vt:lpstr>Step by Step: Save a Selection to the Text Box Gallery</vt:lpstr>
      <vt:lpstr>Step by Step: Save a Selection to the Text Box Gallery</vt:lpstr>
      <vt:lpstr>Step by Step: Save a Selection to the Text Box Gallery</vt:lpstr>
      <vt:lpstr>Step by Step: Create a Drop Cap</vt:lpstr>
      <vt:lpstr>Step by Step: Create a Drop Cap</vt:lpstr>
      <vt:lpstr>Step by Step: Create a Drop Cap</vt:lpstr>
      <vt:lpstr>Step by Step: Insert Special Characters</vt:lpstr>
      <vt:lpstr>Step by Step: Insert Special Characters</vt:lpstr>
      <vt:lpstr>Step by Step: Insert Special Characters</vt:lpstr>
      <vt:lpstr>Skill 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dc:title>
  <dc:creator>Box Twelve Communications, Inc.</dc:creator>
  <cp:lastModifiedBy>Lentz, Jessy - Indianapolis</cp:lastModifiedBy>
  <cp:revision>351</cp:revision>
  <dcterms:created xsi:type="dcterms:W3CDTF">2011-08-08T12:10:51Z</dcterms:created>
  <dcterms:modified xsi:type="dcterms:W3CDTF">2014-12-17T15:32:22Z</dcterms:modified>
</cp:coreProperties>
</file>